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74C31-A35E-665B-5A16-0793A3A96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DECE00-6636-6C0E-FDE3-B28B97C48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65184-7CC0-9150-67DB-32C1151D0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51AB9-FEF8-1E87-C02B-AF5A02AF0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392D9-CB73-459B-6AC8-667F2F91A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0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BCB5-4352-3CF6-7C03-C32232AF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FA034-DC86-850C-3821-8DEE3F993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45AFC-4618-ECC0-8235-045672575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E9FF2-72CC-C6D1-9C2E-1288C39D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09615-D668-6D34-1A77-AB81ED0C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8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2E6C3-5BE2-0782-AD78-B7B6F048F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A6615-12F4-61D9-DDB0-698489B07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C7DA2-0FB5-9E68-7AF7-C36E0FDF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5EFF1-EB2C-F3B3-00A9-E08E93ACA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22D54-437A-A205-541E-9F2987406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9E500-F7A5-0A76-5AC7-64465F70F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2FEF8-0E56-FDA6-FE8B-330DC7DF3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F4BE8-496F-B35E-9ADF-C9BBA9291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716C5-B05D-4B0F-FED1-9BE61D334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35665-117B-C398-5292-43273E601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E1056-2589-E76D-E9E1-429B3C54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836-E80D-0DBF-3528-5322DB11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7D8B-E0ED-4DCD-3AAE-834186F66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73759-6831-C3E1-06DF-2BF076D9B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EF68B2-9462-2179-9613-56513BD4F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77D97F-4E8A-139D-F6B2-FB5FE4626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5BC79-A378-E451-24AF-7543B9655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CAC1F5-CEDF-F7C9-967D-C392B738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BAB6ED-F1EC-E305-3195-2D081961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2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32102-DE61-5508-9526-ACE9BCEEF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D1E6B5-B93E-56D7-D36E-08AB9D3D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A6497-A070-FA54-A542-47F7C270D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93867-92BA-5204-9699-4F289D23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4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13529A-3207-6FA4-5B57-CFAF97A5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AE25F-20B5-9F91-E89B-13BCA6C0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B0AEC-4CA6-4E0D-9A12-DBA994EE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22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DE1B7-D334-E846-6677-E711F6415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69F9B-802E-60EF-B872-F101A808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6659A-5233-CEC5-C79A-F508229C4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8E98EA-3B66-53B7-284D-06BC35FE0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43A2C-3EBF-FF0F-40D3-0B59297C4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1B537-5C2C-2E6A-704D-CDA15ABB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9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B216E-23F3-6254-2526-08369F3D6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B24230-5B14-D575-85F2-F693BF2C40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C50CA-6C15-20D2-9500-D4A73DACB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2ECB4-935C-5A39-A806-ACEDC5CCC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4C842-89B4-F555-2DE0-15D74A42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D68AD-F5BA-E85E-01DA-4430BAC6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3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E8FA4-8E10-67CC-392F-45DF7CA1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9DE72-2898-E715-AFEF-B323481E6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BB216-402C-5A08-82D4-8E7FEAB7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63E12-5020-0835-EC2B-8AD73011B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5944E-4C86-E657-D166-34AECC229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C75093-3E4B-5BB1-F44A-DFCB4E72F4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859D6-B91C-187E-92FC-5D7A37CE01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1CF5A-C5B0-67EF-F7A5-2BC924FE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2B16-4BE1-F4B5-33D3-B0D65BF8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BCA31-B2C5-7EB3-69EE-52E0AD8E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3B5225-D0AA-9CD9-9869-D34E086D1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170A1-9C37-EAE3-8ED1-01B969A6E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4CF4F-C47C-D132-F643-F716075D5B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503CF9-6B0A-FB47-8CF9-532C88ED2DF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7071C-62B2-A773-4CFD-30F36D145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68630-9082-199D-BA10-E1A87B7B8E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26EB-1E0F-294B-AF41-6AA0A61E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4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ast day">
            <a:extLst>
              <a:ext uri="{FF2B5EF4-FFF2-40B4-BE49-F238E27FC236}">
                <a16:creationId xmlns:a16="http://schemas.microsoft.com/office/drawing/2014/main" id="{40B7E498-AD46-86F1-5176-2E542F4A9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D50C01-8CCC-D184-AFB4-491A4F516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/>
          <a:lstStyle/>
          <a:p>
            <a:r>
              <a:rPr lang="en-AU">
                <a:solidFill>
                  <a:srgbClr val="FFFFFF"/>
                </a:solidFill>
              </a:rPr>
              <a:t>Last day in Poland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126F77-4868-75CD-3ECE-9402C6211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/>
          <a:lstStyle/>
          <a:p>
            <a:r>
              <a:rPr lang="en-AU">
                <a:solidFill>
                  <a:srgbClr val="FFFFFF"/>
                </a:solidFill>
              </a:rPr>
              <a:t>Sehnalová, Kakovkina, Klemešová 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03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D9DF3-D4C1-4300-8977-B8550696C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194" y="365125"/>
            <a:ext cx="10165122" cy="219126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We started our day with breakfast and then </a:t>
            </a:r>
            <a:r>
              <a:rPr lang="cs-CZ" dirty="0" err="1"/>
              <a:t>after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 we went to say goodbye to </a:t>
            </a:r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friendly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. </a:t>
            </a:r>
            <a:r>
              <a:rPr lang="cs-CZ" dirty="0" err="1"/>
              <a:t>Then</a:t>
            </a:r>
            <a:r>
              <a:rPr lang="cs-CZ" dirty="0"/>
              <a:t> we waited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our</a:t>
            </a:r>
            <a:r>
              <a:rPr lang="cs-CZ" dirty="0"/>
              <a:t> last lunch and went to the mall. There was pretty much fun and then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went</a:t>
            </a:r>
            <a:r>
              <a:rPr lang="cs-CZ" dirty="0"/>
              <a:t> </a:t>
            </a:r>
            <a:r>
              <a:rPr lang="cs-CZ" dirty="0" err="1"/>
              <a:t>back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Czech Republic. This trip was amazing and we are grateful for this </a:t>
            </a:r>
            <a:r>
              <a:rPr lang="cs-CZ" dirty="0" err="1"/>
              <a:t>wonderful</a:t>
            </a:r>
            <a:r>
              <a:rPr lang="cs-CZ" dirty="0"/>
              <a:t> </a:t>
            </a:r>
            <a:r>
              <a:rPr lang="cs-CZ" dirty="0" err="1"/>
              <a:t>experience</a:t>
            </a:r>
            <a:r>
              <a:rPr lang="cs-CZ" dirty="0"/>
              <a:t>. 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46F20-7181-71C0-D3F6-FCECA3E43CC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66" y="3155182"/>
            <a:ext cx="2433777" cy="18608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C45BAA-1076-F354-1665-98E1ECD99A3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908" y="4878086"/>
            <a:ext cx="1835003" cy="1348407"/>
          </a:xfrm>
          <a:prstGeom prst="rect">
            <a:avLst/>
          </a:prstGeom>
        </p:spPr>
      </p:pic>
      <p:pic>
        <p:nvPicPr>
          <p:cNvPr id="6" name="Obrázek 5" descr="Obsah obrázku oblečení, osoba, interiér, žena&#10;&#10;Popis byl vytvořen automaticky">
            <a:extLst>
              <a:ext uri="{FF2B5EF4-FFF2-40B4-BE49-F238E27FC236}">
                <a16:creationId xmlns:a16="http://schemas.microsoft.com/office/drawing/2014/main" id="{2B0CCC5A-FF69-4369-24E2-3CF887F1732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36" y="2219115"/>
            <a:ext cx="3405134" cy="2553851"/>
          </a:xfrm>
          <a:prstGeom prst="rect">
            <a:avLst/>
          </a:prstGeom>
        </p:spPr>
      </p:pic>
      <p:pic>
        <p:nvPicPr>
          <p:cNvPr id="8" name="Obrázek 7" descr="Obsah obrázku venku, boty, budova, oblečení&#10;&#10;Popis byl vytvořen automaticky">
            <a:extLst>
              <a:ext uri="{FF2B5EF4-FFF2-40B4-BE49-F238E27FC236}">
                <a16:creationId xmlns:a16="http://schemas.microsoft.com/office/drawing/2014/main" id="{20A96EFE-C371-B895-DD76-D6419F7C0E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2" y="2377387"/>
            <a:ext cx="5252723" cy="39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10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70</Words>
  <Application>Microsoft Office PowerPoint</Application>
  <PresentationFormat>Širokoúhlá obrazovka</PresentationFormat>
  <Paragraphs>3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Last day in Poland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Last day in Poland</dc:title>
  <dc:creator>Sehnalová Natálie</dc:creator>
  <cp:lastModifiedBy>Slaba Marie</cp:lastModifiedBy>
  <cp:revision>5</cp:revision>
  <dcterms:created xsi:type="dcterms:W3CDTF">2024-05-31T13:59:12Z</dcterms:created>
  <dcterms:modified xsi:type="dcterms:W3CDTF">2024-06-05T05:56:56Z</dcterms:modified>
</cp:coreProperties>
</file>