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32B390-0ADB-0AE3-F124-04C378831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410F045-757F-3770-C8D6-B9A938C52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E32480-B944-D8F3-35FC-1CA8CCE45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21608A-6995-F212-9ABF-E085D53EB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1995103-6284-B096-8FBF-C3682E3FF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0115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25C9FB-3618-3312-8EE6-7BD3E93F1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D607E0-BCD7-7DF4-545B-8999B0AC5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91888D-A628-C709-766F-8C4ABCD33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8C1E26-F7C5-DD72-128F-B6BBFFFA7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B96CB6-26F9-ADCB-0AF4-5EA39944A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612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0664E6-609D-5486-8615-C4055521F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9AAB7D-025C-7C13-930E-C2699BF5A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10F44E-4E2F-BE23-5107-E654D05E5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EE8CC07-9979-F25A-619D-379DE168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B96FF2-330A-EB39-033D-EFB11AFB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432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3553BB-98A7-FC61-C97C-985E02F0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4677F8-E9CA-90FD-B9A3-110D9889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ADBB35-1BFA-16E1-3524-B7698C756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95C7211-A7EC-40A8-D5FB-A9BB3DDEE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53F35C0-ACD4-3210-A982-6D99D739B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B2B19A3-8EA3-2303-C5C3-CFFFF79E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304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09D1C3-FE87-6AE2-2B82-6D8C6BD3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AF4371B-21C2-4605-CA5E-A06EEB8BD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75E3D0D-433D-CD07-732B-4DA181FF6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E37BF95-B2E4-588A-C225-61722430C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763A64A-0DAC-C2E8-67CD-6E8D365371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1CD0F7B-F57C-1A33-573F-C598521D1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0037B46-FC48-514B-9DB4-9F4109F55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ADA5DB1-95E1-025D-D829-4DE0C079F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823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122DAC-F2C7-5838-67C5-0D073EC8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46C9D2D-1338-971F-1CA0-B586B4AF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D9C3A31-8A08-8BB3-F8C6-FCDFC4592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DED5EC0-B893-33B9-F83B-089BF60B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1171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D52CD36-4F4F-6877-D956-4F63BDDEE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0EEC42F-FD2B-C988-B846-16548789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B6DCFD2-291C-EF50-4F08-DC0CEAF6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4488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9EDEE0-1DED-10F4-D4C8-3DC84AF5D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7B3613F-5099-06ED-74F9-0C5A3118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8DEE3B7-514F-ECDB-2383-2C36A8B28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7874FF0-421D-CAB8-66EE-2910CE1A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606491E-E208-7FB6-EB34-56567218B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55DAAAB-4ADF-3CFC-50A5-8C3693A1A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0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1AB253-445D-6101-555C-06AE6EA28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3377999-40D5-FC2D-657F-5C6EFD2C94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222BF00-2427-53D9-5380-5415EBA8E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546DEB1-DBA2-6E15-DEE2-344F0DC02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B4723B9-40C6-1A2B-6E42-E2BF203B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9780565-3D18-6D18-71A0-86EAB1AD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750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D8DA9E-413A-DBC3-E411-2048CB04D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B958447-6ED6-378D-ACE6-6C938A2CC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474463F-4063-2BD3-E139-518EE55B8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C55E4E0-9AB5-6CD7-D6A0-15FD1FB92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9D3455-132A-99B4-C356-33EE8ED84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1594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1331BAE-C434-3001-3E53-5077509EB9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F07A3F7-BD9F-8524-59B7-F15A8DF2E5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0889FF6-6255-1C08-552A-4F2897757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07FE4C-DA15-DE48-2ADB-2B0B5B174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CD38747-39F5-94FC-8A33-F45B2C428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503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2257891-566D-2EA7-CA53-03E2AFA7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706AA3B-71DD-8968-A464-50F92B168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1032D3-7672-D426-4114-B1DCE7D29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E1A3D0-1918-4646-8B7C-21A5C2E1897E}" type="datetimeFigureOut">
              <a:rPr lang="cs-CZ" smtClean="0"/>
              <a:t>05.06.2024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CD6194F-C566-E73E-871E-D2F5B0CB7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ECB0DE4-CFE1-CA34-DAB6-B5029EE098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0828C6-2B4F-4A1E-908E-2652A19FA1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850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savec, venku, džungle, strom&#10;&#10;Popis byl vytvořen automaticky">
            <a:extLst>
              <a:ext uri="{FF2B5EF4-FFF2-40B4-BE49-F238E27FC236}">
                <a16:creationId xmlns:a16="http://schemas.microsoft.com/office/drawing/2014/main" id="{7BB0073F-E143-D4EC-A3FC-3B60078CB2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" b="1824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F6B4FC5-9633-E9FD-5DC4-47E1F55C9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FFF"/>
                </a:solidFill>
                <a:latin typeface="Broadway" panose="04040905080B02020502" pitchFamily="82" charset="0"/>
              </a:rPr>
              <a:t>Day 4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BAA021F-B0FB-EE80-B0AE-A4F252777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FFF"/>
                </a:solidFill>
                <a:latin typeface="Broadway" panose="04040905080B02020502" pitchFamily="82" charset="0"/>
              </a:rPr>
              <a:t>Rieger, Navrkal, Macek,Kopecký</a:t>
            </a:r>
          </a:p>
        </p:txBody>
      </p:sp>
    </p:spTree>
    <p:extLst>
      <p:ext uri="{BB962C8B-B14F-4D97-AF65-F5344CB8AC3E}">
        <p14:creationId xmlns:p14="http://schemas.microsoft.com/office/powerpoint/2010/main" val="1739063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B41D62-FE88-8885-9109-255C14581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latin typeface="Broadway" panose="04040905080B02020502" pitchFamily="82" charset="0"/>
              </a:rPr>
              <a:t>Day</a:t>
            </a:r>
            <a:r>
              <a:rPr lang="cs-CZ" dirty="0">
                <a:latin typeface="Broadway" panose="04040905080B02020502" pitchFamily="82" charset="0"/>
              </a:rPr>
              <a:t> 4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0E11C9F-C427-D682-944D-6050C8E3B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26478"/>
          </a:xfrm>
        </p:spPr>
        <p:txBody>
          <a:bodyPr/>
          <a:lstStyle/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day</a:t>
            </a:r>
            <a:r>
              <a:rPr lang="cs-CZ" dirty="0"/>
              <a:t> </a:t>
            </a:r>
            <a:r>
              <a:rPr lang="cs-CZ" dirty="0" err="1"/>
              <a:t>strarted</a:t>
            </a:r>
            <a:r>
              <a:rPr lang="cs-CZ" dirty="0"/>
              <a:t> </a:t>
            </a:r>
            <a:r>
              <a:rPr lang="cs-CZ" dirty="0" err="1"/>
              <a:t>normally</a:t>
            </a:r>
            <a:r>
              <a:rPr lang="cs-CZ" dirty="0"/>
              <a:t>. </a:t>
            </a:r>
            <a:r>
              <a:rPr lang="cs-CZ" dirty="0" err="1"/>
              <a:t>We</a:t>
            </a:r>
            <a:r>
              <a:rPr lang="cs-CZ" dirty="0"/>
              <a:t> had </a:t>
            </a:r>
            <a:r>
              <a:rPr lang="cs-CZ" dirty="0" err="1"/>
              <a:t>breakfast</a:t>
            </a:r>
            <a:r>
              <a:rPr lang="cs-CZ" dirty="0"/>
              <a:t> and </a:t>
            </a:r>
            <a:r>
              <a:rPr lang="cs-CZ" dirty="0" err="1"/>
              <a:t>at</a:t>
            </a:r>
            <a:r>
              <a:rPr lang="cs-CZ" dirty="0"/>
              <a:t> 10:15 </a:t>
            </a:r>
            <a:r>
              <a:rPr lang="cs-CZ" dirty="0" err="1"/>
              <a:t>then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headed</a:t>
            </a:r>
            <a:r>
              <a:rPr lang="cs-CZ" dirty="0"/>
              <a:t> </a:t>
            </a:r>
            <a:r>
              <a:rPr lang="cs-CZ" dirty="0" err="1"/>
              <a:t>straight</a:t>
            </a:r>
            <a:r>
              <a:rPr lang="cs-CZ" dirty="0"/>
              <a:t> to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aquarium</a:t>
            </a:r>
            <a:r>
              <a:rPr lang="cs-CZ" dirty="0"/>
              <a:t>.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saw</a:t>
            </a:r>
            <a:r>
              <a:rPr lang="cs-CZ" dirty="0"/>
              <a:t> a lot </a:t>
            </a:r>
            <a:r>
              <a:rPr lang="cs-CZ" dirty="0" err="1"/>
              <a:t>of</a:t>
            </a:r>
            <a:r>
              <a:rPr lang="cs-CZ" dirty="0"/>
              <a:t> cool </a:t>
            </a:r>
            <a:r>
              <a:rPr lang="cs-CZ" dirty="0" err="1"/>
              <a:t>new</a:t>
            </a:r>
            <a:r>
              <a:rPr lang="cs-CZ" dirty="0"/>
              <a:t> </a:t>
            </a:r>
            <a:r>
              <a:rPr lang="cs-CZ" dirty="0" err="1"/>
              <a:t>kinds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fish</a:t>
            </a:r>
            <a:r>
              <a:rPr lang="cs-CZ" dirty="0"/>
              <a:t> and a lot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things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haven´t</a:t>
            </a:r>
            <a:r>
              <a:rPr lang="cs-CZ" dirty="0"/>
              <a:t> </a:t>
            </a:r>
            <a:r>
              <a:rPr lang="cs-CZ" dirty="0" err="1"/>
              <a:t>seen</a:t>
            </a:r>
            <a:r>
              <a:rPr lang="cs-CZ" dirty="0"/>
              <a:t> </a:t>
            </a:r>
            <a:r>
              <a:rPr lang="cs-CZ" dirty="0" err="1"/>
              <a:t>before</a:t>
            </a:r>
            <a:r>
              <a:rPr lang="cs-CZ" dirty="0"/>
              <a:t>. </a:t>
            </a:r>
            <a:r>
              <a:rPr lang="cs-CZ" dirty="0" err="1"/>
              <a:t>Then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had a </a:t>
            </a:r>
            <a:r>
              <a:rPr lang="cs-CZ" dirty="0" err="1"/>
              <a:t>longer</a:t>
            </a:r>
            <a:r>
              <a:rPr lang="cs-CZ" dirty="0"/>
              <a:t> </a:t>
            </a:r>
            <a:r>
              <a:rPr lang="cs-CZ" dirty="0" err="1"/>
              <a:t>break</a:t>
            </a:r>
            <a:r>
              <a:rPr lang="cs-CZ" dirty="0"/>
              <a:t> and free </a:t>
            </a:r>
            <a:r>
              <a:rPr lang="cs-CZ" dirty="0" err="1"/>
              <a:t>time</a:t>
            </a:r>
            <a:r>
              <a:rPr lang="cs-CZ" dirty="0"/>
              <a:t> to </a:t>
            </a:r>
            <a:r>
              <a:rPr lang="cs-CZ" dirty="0" err="1"/>
              <a:t>explore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main</a:t>
            </a:r>
            <a:r>
              <a:rPr lang="cs-CZ" dirty="0"/>
              <a:t> street </a:t>
            </a:r>
            <a:r>
              <a:rPr lang="cs-CZ" dirty="0" err="1"/>
              <a:t>with</a:t>
            </a:r>
            <a:r>
              <a:rPr lang="cs-CZ" dirty="0"/>
              <a:t> many </a:t>
            </a:r>
            <a:r>
              <a:rPr lang="cs-CZ" dirty="0" err="1"/>
              <a:t>shops</a:t>
            </a:r>
            <a:r>
              <a:rPr lang="cs-CZ" dirty="0"/>
              <a:t> and </a:t>
            </a:r>
            <a:r>
              <a:rPr lang="cs-CZ" dirty="0" err="1"/>
              <a:t>restaurants</a:t>
            </a:r>
            <a:r>
              <a:rPr lang="cs-CZ" dirty="0"/>
              <a:t>. </a:t>
            </a:r>
            <a:r>
              <a:rPr lang="cs-CZ" dirty="0" err="1"/>
              <a:t>After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visited</a:t>
            </a:r>
            <a:r>
              <a:rPr lang="cs-CZ" dirty="0"/>
              <a:t> a museum  </a:t>
            </a:r>
            <a:r>
              <a:rPr lang="cs-CZ" dirty="0" err="1"/>
              <a:t>called</a:t>
            </a:r>
            <a:r>
              <a:rPr lang="cs-CZ" dirty="0"/>
              <a:t> „Muzeum </a:t>
            </a:r>
            <a:r>
              <a:rPr lang="cs-CZ" dirty="0" err="1"/>
              <a:t>marynarki</a:t>
            </a:r>
            <a:r>
              <a:rPr lang="cs-CZ" dirty="0"/>
              <a:t> </a:t>
            </a:r>
            <a:r>
              <a:rPr lang="cs-CZ" dirty="0" err="1"/>
              <a:t>wojennej</a:t>
            </a:r>
            <a:r>
              <a:rPr lang="cs-CZ" dirty="0"/>
              <a:t>“ and a </a:t>
            </a:r>
            <a:r>
              <a:rPr lang="cs-CZ" dirty="0" err="1"/>
              <a:t>military</a:t>
            </a:r>
            <a:r>
              <a:rPr lang="cs-CZ" dirty="0"/>
              <a:t> </a:t>
            </a:r>
            <a:r>
              <a:rPr lang="cs-CZ" dirty="0" err="1"/>
              <a:t>cruiser</a:t>
            </a:r>
            <a:r>
              <a:rPr lang="cs-CZ" dirty="0"/>
              <a:t>.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evening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returned</a:t>
            </a:r>
            <a:r>
              <a:rPr lang="cs-CZ" dirty="0"/>
              <a:t> to </a:t>
            </a:r>
            <a:r>
              <a:rPr lang="cs-CZ" dirty="0" err="1"/>
              <a:t>our</a:t>
            </a:r>
            <a:r>
              <a:rPr lang="cs-CZ" dirty="0"/>
              <a:t> hotel.  </a:t>
            </a:r>
            <a:r>
              <a:rPr lang="cs-CZ" dirty="0" err="1"/>
              <a:t>After</a:t>
            </a:r>
            <a:r>
              <a:rPr lang="cs-CZ" dirty="0"/>
              <a:t> </a:t>
            </a:r>
            <a:r>
              <a:rPr lang="cs-CZ" dirty="0" err="1"/>
              <a:t>dinner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went</a:t>
            </a:r>
            <a:r>
              <a:rPr lang="cs-CZ" dirty="0"/>
              <a:t> to Lidl and </a:t>
            </a:r>
            <a:r>
              <a:rPr lang="cs-CZ" dirty="0" err="1"/>
              <a:t>McDonalds</a:t>
            </a:r>
            <a:r>
              <a:rPr lang="cs-CZ" dirty="0"/>
              <a:t>. </a:t>
            </a:r>
            <a:r>
              <a:rPr lang="cs-CZ" dirty="0" err="1"/>
              <a:t>Around</a:t>
            </a:r>
            <a:r>
              <a:rPr lang="cs-CZ" dirty="0"/>
              <a:t> 11:30 </a:t>
            </a:r>
            <a:r>
              <a:rPr lang="cs-CZ" dirty="0" err="1"/>
              <a:t>pm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went</a:t>
            </a:r>
            <a:r>
              <a:rPr lang="cs-CZ" dirty="0"/>
              <a:t> to </a:t>
            </a:r>
            <a:r>
              <a:rPr lang="cs-CZ" dirty="0" err="1"/>
              <a:t>bed</a:t>
            </a:r>
            <a:r>
              <a:rPr lang="cs-CZ" dirty="0"/>
              <a:t>. It </a:t>
            </a:r>
            <a:r>
              <a:rPr lang="cs-CZ" dirty="0" err="1"/>
              <a:t>was</a:t>
            </a:r>
            <a:r>
              <a:rPr lang="cs-CZ" dirty="0"/>
              <a:t> very </a:t>
            </a:r>
            <a:r>
              <a:rPr lang="cs-CZ" dirty="0" err="1"/>
              <a:t>fun</a:t>
            </a:r>
            <a:r>
              <a:rPr lang="cs-CZ" dirty="0"/>
              <a:t> </a:t>
            </a:r>
            <a:r>
              <a:rPr lang="cs-CZ" dirty="0" err="1"/>
              <a:t>day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181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7" name="Obrázek 6" descr="Obsah obrázku oblečení, osoba, boty, džínsy&#10;&#10;Popis byl vytvořen automaticky">
            <a:extLst>
              <a:ext uri="{FF2B5EF4-FFF2-40B4-BE49-F238E27FC236}">
                <a16:creationId xmlns:a16="http://schemas.microsoft.com/office/drawing/2014/main" id="{8CEED0B1-8EA6-DA93-CB97-3F839E4EDF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0" r="7805"/>
          <a:stretch/>
        </p:blipFill>
        <p:spPr>
          <a:xfrm>
            <a:off x="20" y="10"/>
            <a:ext cx="4063768" cy="6857990"/>
          </a:xfrm>
          <a:prstGeom prst="rect">
            <a:avLst/>
          </a:prstGeom>
        </p:spPr>
      </p:pic>
      <p:pic>
        <p:nvPicPr>
          <p:cNvPr id="11" name="Zástupný obsah 10">
            <a:extLst>
              <a:ext uri="{FF2B5EF4-FFF2-40B4-BE49-F238E27FC236}">
                <a16:creationId xmlns:a16="http://schemas.microsoft.com/office/drawing/2014/main" id="{2690DFF2-1A20-BFF0-0843-C78CC0CBAB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7" r="8007"/>
          <a:stretch/>
        </p:blipFill>
        <p:spPr>
          <a:xfrm>
            <a:off x="4064424" y="-2"/>
            <a:ext cx="4063788" cy="6857990"/>
          </a:xfrm>
          <a:prstGeom prst="rect">
            <a:avLst/>
          </a:prstGeom>
        </p:spPr>
      </p:pic>
      <p:pic>
        <p:nvPicPr>
          <p:cNvPr id="5" name="Zástupný obsah 4" descr="Obsah obrázku ryba, voda, Mořská biologie, pod vodou&#10;&#10;Popis byl vytvořen automaticky">
            <a:extLst>
              <a:ext uri="{FF2B5EF4-FFF2-40B4-BE49-F238E27FC236}">
                <a16:creationId xmlns:a16="http://schemas.microsoft.com/office/drawing/2014/main" id="{65368BF5-52F2-7EEC-8314-FDBA8BCE8A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3" r="12081"/>
          <a:stretch/>
        </p:blipFill>
        <p:spPr>
          <a:xfrm>
            <a:off x="8128212" y="10"/>
            <a:ext cx="4063788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D8EC6A8-06AA-B0C4-1017-6AD61EE5E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2851355"/>
            <a:ext cx="9801854" cy="1130710"/>
          </a:xfrm>
        </p:spPr>
        <p:txBody>
          <a:bodyPr anchor="b">
            <a:normAutofit/>
          </a:bodyPr>
          <a:lstStyle/>
          <a:p>
            <a:pPr algn="ctr"/>
            <a:r>
              <a:rPr lang="cs-CZ" sz="4800" dirty="0" err="1">
                <a:solidFill>
                  <a:srgbClr val="FFFFFF"/>
                </a:solidFill>
                <a:latin typeface="Broadway" panose="04040905080B02020502" pitchFamily="82" charset="0"/>
              </a:rPr>
              <a:t>Aquarium</a:t>
            </a:r>
            <a:endParaRPr lang="cs-CZ" sz="4800" dirty="0">
              <a:solidFill>
                <a:srgbClr val="FFFFFF"/>
              </a:solidFill>
              <a:latin typeface="Broadway" panose="04040905080B02020502" pitchFamily="82" charset="0"/>
            </a:endParaRP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6F6BCCED-C988-83C5-2EC3-A500A0667659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 flipV="1">
            <a:off x="816077" y="6124707"/>
            <a:ext cx="375889" cy="180486"/>
          </a:xfrm>
        </p:spPr>
        <p:txBody>
          <a:bodyPr anchor="t">
            <a:normAutofit fontScale="40000" lnSpcReduction="20000"/>
          </a:bodyPr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430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43" name="Picture 1042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1026" name="Picture 2" descr="Muzeum Marynarki Wojennej w Gdyni – Wikipedia, wolna encyklopedia">
            <a:extLst>
              <a:ext uri="{FF2B5EF4-FFF2-40B4-BE49-F238E27FC236}">
                <a16:creationId xmlns:a16="http://schemas.microsoft.com/office/drawing/2014/main" id="{69381FDD-49D5-CB26-D6C3-8121C43BD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9" r="18069"/>
          <a:stretch/>
        </p:blipFill>
        <p:spPr bwMode="auto">
          <a:xfrm>
            <a:off x="20" y="10"/>
            <a:ext cx="406376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DFB00B2-FCEA-ADD9-4EFB-AD32B2DAAC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56" r="10701"/>
          <a:stretch/>
        </p:blipFill>
        <p:spPr>
          <a:xfrm>
            <a:off x="4064424" y="10"/>
            <a:ext cx="4063788" cy="6857990"/>
          </a:xfrm>
          <a:prstGeom prst="rect">
            <a:avLst/>
          </a:prstGeom>
        </p:spPr>
      </p:pic>
      <p:pic>
        <p:nvPicPr>
          <p:cNvPr id="11" name="Obrázek 10" descr="Obsah obrázku ponorka, venku, přeprava, plavidlo&#10;&#10;Popis byl vytvořen automaticky">
            <a:extLst>
              <a:ext uri="{FF2B5EF4-FFF2-40B4-BE49-F238E27FC236}">
                <a16:creationId xmlns:a16="http://schemas.microsoft.com/office/drawing/2014/main" id="{C0A47DE4-50B7-ACEE-F6D0-574A15BBFA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5" r="22573"/>
          <a:stretch/>
        </p:blipFill>
        <p:spPr>
          <a:xfrm>
            <a:off x="8116582" y="10"/>
            <a:ext cx="4063788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39C26A2-8342-27C3-732F-E24777ADA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552807"/>
            <a:ext cx="9801854" cy="3439090"/>
          </a:xfrm>
        </p:spPr>
        <p:txBody>
          <a:bodyPr anchor="b">
            <a:normAutofit/>
          </a:bodyPr>
          <a:lstStyle/>
          <a:p>
            <a:pPr algn="ctr"/>
            <a:r>
              <a:rPr lang="cs-CZ" sz="4800" dirty="0">
                <a:solidFill>
                  <a:srgbClr val="FFFFFF"/>
                </a:solidFill>
                <a:latin typeface="Broadway" panose="04040905080B02020502" pitchFamily="82" charset="0"/>
              </a:rPr>
              <a:t>Muzeum </a:t>
            </a:r>
            <a:r>
              <a:rPr lang="cs-CZ" sz="4800" dirty="0" err="1">
                <a:solidFill>
                  <a:srgbClr val="FFFFFF"/>
                </a:solidFill>
                <a:latin typeface="Broadway" panose="04040905080B02020502" pitchFamily="82" charset="0"/>
              </a:rPr>
              <a:t>Marynarki</a:t>
            </a:r>
            <a:r>
              <a:rPr lang="cs-CZ" sz="4800" dirty="0">
                <a:solidFill>
                  <a:srgbClr val="FFFFFF"/>
                </a:solidFill>
                <a:latin typeface="Broadway" panose="04040905080B02020502" pitchFamily="82" charset="0"/>
              </a:rPr>
              <a:t> </a:t>
            </a:r>
            <a:r>
              <a:rPr lang="cs-CZ" sz="4800" dirty="0" err="1">
                <a:solidFill>
                  <a:srgbClr val="FFFFFF"/>
                </a:solidFill>
                <a:latin typeface="Broadway" panose="04040905080B02020502" pitchFamily="82" charset="0"/>
              </a:rPr>
              <a:t>Wojennej</a:t>
            </a:r>
            <a:endParaRPr lang="cs-CZ" sz="4800" dirty="0">
              <a:solidFill>
                <a:srgbClr val="FFFFFF"/>
              </a:solidFill>
              <a:latin typeface="Broadway" panose="04040905080B02020502" pitchFamily="82" charset="0"/>
            </a:endParaRP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FA9F5C4E-99F1-292C-5F55-D8E7E4554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33247" y="4817806"/>
            <a:ext cx="45719" cy="68036"/>
          </a:xfrm>
        </p:spPr>
        <p:txBody>
          <a:bodyPr anchor="t">
            <a:normAutofit fontScale="25000" lnSpcReduction="20000"/>
          </a:bodyPr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55154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121</Words>
  <Application>Microsoft Office PowerPoint</Application>
  <PresentationFormat>Širokoúhlá obrazovka</PresentationFormat>
  <Paragraphs>6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Broadway</vt:lpstr>
      <vt:lpstr>Motiv Office</vt:lpstr>
      <vt:lpstr>Day 4</vt:lpstr>
      <vt:lpstr>Day 4</vt:lpstr>
      <vt:lpstr>Aquarium</vt:lpstr>
      <vt:lpstr>Muzeum Marynarki Wojennej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4</dc:title>
  <dc:creator>Marie Slabá</dc:creator>
  <cp:lastModifiedBy>Slaba Marie</cp:lastModifiedBy>
  <cp:revision>2</cp:revision>
  <dcterms:created xsi:type="dcterms:W3CDTF">2024-05-30T09:45:34Z</dcterms:created>
  <dcterms:modified xsi:type="dcterms:W3CDTF">2024-06-05T05:53:03Z</dcterms:modified>
</cp:coreProperties>
</file>