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2662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639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48676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01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451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5869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068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285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90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509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45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AC553EB-E8AA-40F7-8768-2B2F19EACDB1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574530E-D43F-4F29-8645-1E95C4447FF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854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B709ADC9-6EAF-4268-9415-1ED5ECFA2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venku, obloha, mrak, sluneční světlo&#10;&#10;Popis byl vytvořen automaticky">
            <a:extLst>
              <a:ext uri="{FF2B5EF4-FFF2-40B4-BE49-F238E27FC236}">
                <a16:creationId xmlns:a16="http://schemas.microsoft.com/office/drawing/2014/main" id="{B4F36A5D-C670-83E6-E7F1-1ACD6E697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4" b="29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B2C7EC6-6273-CE1D-8E40-2EF3D781A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cs-CZ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Day</a:t>
            </a:r>
            <a:r>
              <a:rPr lang="cs-CZ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1 </a:t>
            </a:r>
            <a:r>
              <a:rPr lang="cs-CZ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arrival</a:t>
            </a:r>
            <a:endParaRPr lang="cs-CZ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04F152F-A8C4-28E2-F89F-90C1996DF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Zelinka, Kroužel, Horáček</a:t>
            </a:r>
          </a:p>
        </p:txBody>
      </p:sp>
    </p:spTree>
    <p:extLst>
      <p:ext uri="{BB962C8B-B14F-4D97-AF65-F5344CB8AC3E}">
        <p14:creationId xmlns:p14="http://schemas.microsoft.com/office/powerpoint/2010/main" val="592099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uildings with different colours">
            <a:extLst>
              <a:ext uri="{FF2B5EF4-FFF2-40B4-BE49-F238E27FC236}">
                <a16:creationId xmlns:a16="http://schemas.microsoft.com/office/drawing/2014/main" id="{A4920443-7F69-E2E4-24E8-00A3F1FECB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822" b="10909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F5C3A1A-FD9A-AB41-664A-6CE53139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cs-CZ" dirty="0" err="1">
                <a:latin typeface="Jumble" panose="020F0502020204030204" pitchFamily="2" charset="0"/>
              </a:rPr>
              <a:t>Our</a:t>
            </a:r>
            <a:r>
              <a:rPr lang="cs-CZ" dirty="0">
                <a:latin typeface="Jumble" panose="020F0502020204030204" pitchFamily="2" charset="0"/>
              </a:rPr>
              <a:t> </a:t>
            </a:r>
            <a:r>
              <a:rPr lang="cs-CZ" dirty="0" err="1">
                <a:latin typeface="Jumble" panose="020F0502020204030204" pitchFamily="2" charset="0"/>
              </a:rPr>
              <a:t>trip</a:t>
            </a:r>
            <a:r>
              <a:rPr lang="cs-CZ" dirty="0">
                <a:latin typeface="Jumble" panose="020F0502020204030204" pitchFamily="2" charset="0"/>
              </a:rPr>
              <a:t> to </a:t>
            </a:r>
            <a:r>
              <a:rPr lang="cs-CZ" dirty="0" err="1">
                <a:latin typeface="Jumble" panose="020F0502020204030204" pitchFamily="2" charset="0"/>
              </a:rPr>
              <a:t>Poland</a:t>
            </a:r>
            <a:r>
              <a:rPr lang="cs-CZ" dirty="0">
                <a:latin typeface="Jumble" panose="020F0502020204030204" pitchFamily="2" charset="0"/>
              </a:rPr>
              <a:t>  - </a:t>
            </a:r>
            <a:r>
              <a:rPr lang="cs-CZ" dirty="0" err="1">
                <a:latin typeface="Jumble" panose="020F0502020204030204" pitchFamily="2" charset="0"/>
              </a:rPr>
              <a:t>Gdansk</a:t>
            </a:r>
            <a:endParaRPr lang="cs-CZ" dirty="0">
              <a:latin typeface="Jumble" panose="020F0502020204030204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F352FF-A7A6-03DB-20F3-4DB53FA5F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43D572D-4417-298A-A72F-87350C4325C7}"/>
              </a:ext>
            </a:extLst>
          </p:cNvPr>
          <p:cNvSpPr txBox="1"/>
          <p:nvPr/>
        </p:nvSpPr>
        <p:spPr>
          <a:xfrm>
            <a:off x="395777" y="1980327"/>
            <a:ext cx="118833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en-US" dirty="0"/>
              <a:t>On Sunday, we left the Czech Republic at 11 am</a:t>
            </a:r>
            <a:r>
              <a:rPr lang="cs-CZ" dirty="0"/>
              <a:t> and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went</a:t>
            </a:r>
            <a:r>
              <a:rPr lang="cs-CZ" dirty="0"/>
              <a:t> to </a:t>
            </a:r>
            <a:r>
              <a:rPr lang="cs-CZ" dirty="0" err="1"/>
              <a:t>Poland</a:t>
            </a:r>
            <a:r>
              <a:rPr lang="cs-CZ" dirty="0"/>
              <a:t>.</a:t>
            </a:r>
          </a:p>
          <a:p>
            <a:r>
              <a:rPr lang="en-US" dirty="0"/>
              <a:t>We were really looking forward to </a:t>
            </a:r>
            <a:r>
              <a:rPr lang="en-US" dirty="0" err="1"/>
              <a:t>i</a:t>
            </a:r>
            <a:r>
              <a:rPr lang="cs-CZ" dirty="0"/>
              <a:t>t.</a:t>
            </a:r>
            <a:r>
              <a:rPr lang="en-US" dirty="0"/>
              <a:t> </a:t>
            </a:r>
            <a:r>
              <a:rPr lang="cs-CZ" dirty="0"/>
              <a:t> </a:t>
            </a:r>
            <a:r>
              <a:rPr lang="cs-CZ" dirty="0" err="1"/>
              <a:t>Th</a:t>
            </a:r>
            <a:r>
              <a:rPr lang="en-US" dirty="0"/>
              <a:t>e beginning of the trip</a:t>
            </a:r>
            <a:r>
              <a:rPr lang="cs-CZ" dirty="0"/>
              <a:t> </a:t>
            </a:r>
            <a:r>
              <a:rPr lang="en-US" dirty="0"/>
              <a:t>was a bit boring</a:t>
            </a:r>
            <a:r>
              <a:rPr lang="cs-CZ" dirty="0"/>
              <a:t>.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 err="1"/>
              <a:t>ut</a:t>
            </a:r>
            <a:r>
              <a:rPr lang="en-US" dirty="0"/>
              <a:t> then we started playing poker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friends</a:t>
            </a:r>
            <a:r>
              <a:rPr lang="cs-CZ" dirty="0"/>
              <a:t> and </a:t>
            </a:r>
            <a:r>
              <a:rPr lang="cs-CZ" dirty="0" err="1"/>
              <a:t>teachers</a:t>
            </a:r>
            <a:r>
              <a:rPr lang="cs-CZ" dirty="0"/>
              <a:t> </a:t>
            </a:r>
            <a:r>
              <a:rPr lang="cs-CZ" dirty="0" err="1"/>
              <a:t>read</a:t>
            </a:r>
            <a:r>
              <a:rPr lang="cs-CZ" dirty="0"/>
              <a:t> </a:t>
            </a:r>
            <a:r>
              <a:rPr lang="cs-CZ" dirty="0" err="1"/>
              <a:t>books</a:t>
            </a:r>
            <a:r>
              <a:rPr lang="cs-CZ" dirty="0"/>
              <a:t> and </a:t>
            </a:r>
            <a:r>
              <a:rPr lang="cs-CZ" dirty="0" err="1"/>
              <a:t>chatted</a:t>
            </a:r>
            <a:r>
              <a:rPr lang="cs-CZ" dirty="0"/>
              <a:t>.</a:t>
            </a:r>
            <a:r>
              <a:rPr lang="en-US" dirty="0"/>
              <a:t> </a:t>
            </a:r>
            <a:r>
              <a:rPr lang="cs-CZ" dirty="0"/>
              <a:t>A</a:t>
            </a:r>
            <a:r>
              <a:rPr lang="en-US" dirty="0" err="1"/>
              <a:t>fter</a:t>
            </a:r>
            <a:r>
              <a:rPr lang="en-US" dirty="0"/>
              <a:t> three hours we had our first stop for the </a:t>
            </a:r>
            <a:r>
              <a:rPr lang="cs-CZ" dirty="0" err="1"/>
              <a:t>snacks</a:t>
            </a:r>
            <a:r>
              <a:rPr lang="cs-CZ" dirty="0"/>
              <a:t>.</a:t>
            </a:r>
            <a:r>
              <a:rPr lang="en-US" dirty="0"/>
              <a:t>  </a:t>
            </a:r>
            <a:r>
              <a:rPr lang="cs-CZ" dirty="0"/>
              <a:t>T</a:t>
            </a:r>
            <a:r>
              <a:rPr lang="en-US" dirty="0"/>
              <a:t>he time passed quickly</a:t>
            </a:r>
            <a:r>
              <a:rPr lang="cs-CZ" dirty="0"/>
              <a:t>,</a:t>
            </a:r>
            <a:r>
              <a:rPr lang="en-US" dirty="0"/>
              <a:t> because we were really having fun</a:t>
            </a:r>
            <a:r>
              <a:rPr lang="cs-CZ" dirty="0"/>
              <a:t>.</a:t>
            </a:r>
            <a:r>
              <a:rPr lang="en-US" dirty="0"/>
              <a:t> </a:t>
            </a:r>
            <a:r>
              <a:rPr lang="cs-CZ" dirty="0"/>
              <a:t>A</a:t>
            </a:r>
            <a:r>
              <a:rPr lang="en-US" dirty="0" err="1"/>
              <a:t>fter</a:t>
            </a:r>
            <a:r>
              <a:rPr lang="en-US" dirty="0"/>
              <a:t> </a:t>
            </a:r>
            <a:r>
              <a:rPr lang="en-US" dirty="0" err="1"/>
              <a:t>arriv</a:t>
            </a:r>
            <a:r>
              <a:rPr lang="cs-CZ" dirty="0" err="1"/>
              <a:t>ing</a:t>
            </a:r>
            <a:r>
              <a:rPr lang="en-US" dirty="0"/>
              <a:t> in Poland we checked in and quickly ran to watch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hockey</a:t>
            </a:r>
            <a:r>
              <a:rPr lang="cs-CZ" dirty="0"/>
              <a:t> </a:t>
            </a:r>
            <a:r>
              <a:rPr lang="cs-CZ" dirty="0" err="1"/>
              <a:t>world</a:t>
            </a:r>
            <a:r>
              <a:rPr lang="cs-CZ" dirty="0"/>
              <a:t> </a:t>
            </a:r>
            <a:r>
              <a:rPr lang="cs-CZ" dirty="0" err="1"/>
              <a:t>championship</a:t>
            </a:r>
            <a:r>
              <a:rPr lang="cs-CZ" dirty="0"/>
              <a:t>, </a:t>
            </a:r>
            <a:r>
              <a:rPr lang="cs-CZ" dirty="0" err="1"/>
              <a:t>because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Czech team </a:t>
            </a:r>
            <a:r>
              <a:rPr lang="cs-CZ" dirty="0" err="1"/>
              <a:t>played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final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Switzerland</a:t>
            </a:r>
            <a:r>
              <a:rPr lang="cs-CZ" dirty="0"/>
              <a:t>.</a:t>
            </a:r>
            <a:r>
              <a:rPr lang="en-US" dirty="0"/>
              <a:t> </a:t>
            </a:r>
            <a:r>
              <a:rPr lang="cs-CZ" dirty="0"/>
              <a:t>W</a:t>
            </a:r>
            <a:r>
              <a:rPr lang="en-US" dirty="0"/>
              <a:t>e were very happy about the victory of the Czech Republic</a:t>
            </a:r>
            <a:r>
              <a:rPr lang="cs-CZ" dirty="0"/>
              <a:t>. </a:t>
            </a:r>
            <a:r>
              <a:rPr lang="cs-CZ" dirty="0" err="1"/>
              <a:t>After</a:t>
            </a:r>
            <a:r>
              <a:rPr lang="cs-CZ" dirty="0"/>
              <a:t> </a:t>
            </a:r>
            <a:r>
              <a:rPr lang="cs-CZ" dirty="0" err="1"/>
              <a:t>hockey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had a </a:t>
            </a:r>
            <a:r>
              <a:rPr lang="cs-CZ" dirty="0" err="1"/>
              <a:t>shower</a:t>
            </a:r>
            <a:r>
              <a:rPr lang="cs-CZ" dirty="0"/>
              <a:t> and </a:t>
            </a:r>
            <a:r>
              <a:rPr lang="cs-CZ" dirty="0" err="1"/>
              <a:t>slowly</a:t>
            </a:r>
            <a:r>
              <a:rPr lang="cs-CZ" dirty="0"/>
              <a:t> </a:t>
            </a:r>
            <a:r>
              <a:rPr lang="cs-CZ" dirty="0" err="1"/>
              <a:t>went</a:t>
            </a:r>
            <a:r>
              <a:rPr lang="cs-CZ" dirty="0"/>
              <a:t> to </a:t>
            </a:r>
            <a:r>
              <a:rPr lang="cs-CZ" dirty="0" err="1"/>
              <a:t>sleep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2883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54D137D-A549-69E6-838E-B81F3FCFEA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4147"/>
          <a:stretch/>
        </p:blipFill>
        <p:spPr>
          <a:xfrm>
            <a:off x="6273754" y="1745118"/>
            <a:ext cx="2290828" cy="390375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251F656-B929-B19C-4AB7-A3EBA565DF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89" r="4455" b="-3"/>
          <a:stretch/>
        </p:blipFill>
        <p:spPr>
          <a:xfrm>
            <a:off x="8767148" y="873702"/>
            <a:ext cx="3106406" cy="532688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5CA53BA-4645-A822-68E2-ACA6BE411AB3}"/>
              </a:ext>
            </a:extLst>
          </p:cNvPr>
          <p:cNvSpPr txBox="1"/>
          <p:nvPr/>
        </p:nvSpPr>
        <p:spPr>
          <a:xfrm>
            <a:off x="840494" y="3244331"/>
            <a:ext cx="3140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D225E4C-100A-2FAC-65C6-C43809E2AB03}"/>
              </a:ext>
            </a:extLst>
          </p:cNvPr>
          <p:cNvSpPr txBox="1"/>
          <p:nvPr/>
        </p:nvSpPr>
        <p:spPr>
          <a:xfrm>
            <a:off x="6304018" y="3820571"/>
            <a:ext cx="2403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This</a:t>
            </a:r>
            <a:r>
              <a:rPr lang="cs-CZ" sz="1400" dirty="0"/>
              <a:t> </a:t>
            </a:r>
            <a:r>
              <a:rPr lang="cs-CZ" sz="1400" dirty="0" err="1"/>
              <a:t>is</a:t>
            </a:r>
            <a:r>
              <a:rPr lang="cs-CZ" sz="1400" dirty="0"/>
              <a:t> </a:t>
            </a:r>
            <a:r>
              <a:rPr lang="cs-CZ" sz="1400" dirty="0" err="1"/>
              <a:t>the</a:t>
            </a:r>
            <a:r>
              <a:rPr lang="cs-CZ" sz="1400" dirty="0"/>
              <a:t> </a:t>
            </a:r>
            <a:r>
              <a:rPr lang="cs-CZ" sz="1400" dirty="0" err="1"/>
              <a:t>gas</a:t>
            </a:r>
            <a:r>
              <a:rPr lang="cs-CZ" sz="1400" dirty="0"/>
              <a:t> station </a:t>
            </a:r>
            <a:r>
              <a:rPr lang="cs-CZ" sz="1400" dirty="0" err="1"/>
              <a:t>where</a:t>
            </a:r>
            <a:r>
              <a:rPr lang="cs-CZ" sz="1400" dirty="0"/>
              <a:t> </a:t>
            </a:r>
            <a:r>
              <a:rPr lang="cs-CZ" sz="1400" dirty="0" err="1"/>
              <a:t>we</a:t>
            </a:r>
            <a:r>
              <a:rPr lang="cs-CZ" sz="1400" dirty="0"/>
              <a:t> had </a:t>
            </a:r>
            <a:r>
              <a:rPr lang="cs-CZ" sz="1400" dirty="0" err="1"/>
              <a:t>break</a:t>
            </a:r>
            <a:r>
              <a:rPr lang="cs-CZ" sz="1400" dirty="0"/>
              <a:t> </a:t>
            </a:r>
            <a:r>
              <a:rPr lang="cs-CZ" sz="1400" dirty="0" err="1"/>
              <a:t>for</a:t>
            </a:r>
            <a:r>
              <a:rPr lang="cs-CZ" sz="1400" dirty="0"/>
              <a:t> </a:t>
            </a:r>
            <a:r>
              <a:rPr lang="cs-CZ" sz="1400" dirty="0" err="1"/>
              <a:t>snacks</a:t>
            </a:r>
            <a:r>
              <a:rPr lang="cs-CZ" sz="1400" dirty="0"/>
              <a:t>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AF9B0B5-7FE5-12F3-28F6-D98CC2919C9C}"/>
              </a:ext>
            </a:extLst>
          </p:cNvPr>
          <p:cNvSpPr txBox="1"/>
          <p:nvPr/>
        </p:nvSpPr>
        <p:spPr>
          <a:xfrm>
            <a:off x="9172280" y="3327662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chemeClr val="bg1"/>
                </a:solidFill>
              </a:rPr>
              <a:t>This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us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55B1BD8-C8F7-FCEF-928D-4E19DAE7A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31" y="643743"/>
            <a:ext cx="5875182" cy="573717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A12D6BC5-E22C-73A5-0CCF-F8954D6592E5}"/>
              </a:ext>
            </a:extLst>
          </p:cNvPr>
          <p:cNvSpPr txBox="1"/>
          <p:nvPr/>
        </p:nvSpPr>
        <p:spPr>
          <a:xfrm>
            <a:off x="2271759" y="4343791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chemeClr val="bg1"/>
                </a:solidFill>
              </a:rPr>
              <a:t>This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our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school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269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F4D704-E060-4F74-8B03-83631C7F9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353B849-6066-B358-F093-4C7217911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7" r="2" b="2"/>
          <a:stretch/>
        </p:blipFill>
        <p:spPr>
          <a:xfrm>
            <a:off x="643467" y="643467"/>
            <a:ext cx="4410314" cy="557106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30EA845-A888-D670-A175-A9D905CEE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" r="9697" b="-1"/>
          <a:stretch/>
        </p:blipFill>
        <p:spPr>
          <a:xfrm>
            <a:off x="5270090" y="643466"/>
            <a:ext cx="6278442" cy="557106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60E6687-D74E-75B7-F229-2EABE4F7B2AA}"/>
              </a:ext>
            </a:extLst>
          </p:cNvPr>
          <p:cNvSpPr txBox="1"/>
          <p:nvPr/>
        </p:nvSpPr>
        <p:spPr>
          <a:xfrm>
            <a:off x="1258529" y="3105833"/>
            <a:ext cx="329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bg1"/>
                </a:solidFill>
              </a:rPr>
              <a:t>We</a:t>
            </a:r>
            <a:r>
              <a:rPr lang="cs-CZ" dirty="0">
                <a:solidFill>
                  <a:schemeClr val="bg1"/>
                </a:solidFill>
              </a:rPr>
              <a:t> are </a:t>
            </a:r>
            <a:r>
              <a:rPr lang="cs-CZ" dirty="0" err="1">
                <a:solidFill>
                  <a:schemeClr val="bg1"/>
                </a:solidFill>
              </a:rPr>
              <a:t>already</a:t>
            </a:r>
            <a:r>
              <a:rPr lang="cs-CZ" dirty="0">
                <a:solidFill>
                  <a:schemeClr val="bg1"/>
                </a:solidFill>
              </a:rPr>
              <a:t> in hotel and </a:t>
            </a:r>
            <a:r>
              <a:rPr lang="cs-CZ" dirty="0" err="1">
                <a:solidFill>
                  <a:schemeClr val="bg1"/>
                </a:solidFill>
              </a:rPr>
              <a:t>we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watch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hockey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3868C9-407F-CDE2-35F1-185D9B6557F7}"/>
              </a:ext>
            </a:extLst>
          </p:cNvPr>
          <p:cNvSpPr txBox="1"/>
          <p:nvPr/>
        </p:nvSpPr>
        <p:spPr>
          <a:xfrm>
            <a:off x="5576492" y="3105833"/>
            <a:ext cx="5356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chemeClr val="bg1"/>
                </a:solidFill>
              </a:rPr>
              <a:t>This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is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our</a:t>
            </a:r>
            <a:r>
              <a:rPr lang="cs-CZ" dirty="0">
                <a:solidFill>
                  <a:schemeClr val="bg1"/>
                </a:solidFill>
              </a:rPr>
              <a:t> hotel and </a:t>
            </a:r>
            <a:r>
              <a:rPr lang="cs-CZ" dirty="0" err="1">
                <a:solidFill>
                  <a:schemeClr val="bg1"/>
                </a:solidFill>
              </a:rPr>
              <a:t>we</a:t>
            </a:r>
            <a:r>
              <a:rPr lang="cs-CZ" dirty="0">
                <a:solidFill>
                  <a:schemeClr val="bg1"/>
                </a:solidFill>
              </a:rPr>
              <a:t> are </a:t>
            </a:r>
            <a:r>
              <a:rPr lang="cs-CZ" dirty="0" err="1">
                <a:solidFill>
                  <a:schemeClr val="bg1"/>
                </a:solidFill>
              </a:rPr>
              <a:t>packing</a:t>
            </a:r>
            <a:r>
              <a:rPr lang="cs-CZ" dirty="0">
                <a:solidFill>
                  <a:schemeClr val="bg1"/>
                </a:solidFill>
              </a:rPr>
              <a:t> out and </a:t>
            </a:r>
            <a:r>
              <a:rPr lang="cs-CZ" dirty="0" err="1">
                <a:solidFill>
                  <a:schemeClr val="bg1"/>
                </a:solidFill>
              </a:rPr>
              <a:t>we</a:t>
            </a:r>
            <a:r>
              <a:rPr lang="cs-CZ" dirty="0">
                <a:solidFill>
                  <a:schemeClr val="bg1"/>
                </a:solidFill>
              </a:rPr>
              <a:t> are </a:t>
            </a:r>
          </a:p>
          <a:p>
            <a:r>
              <a:rPr lang="cs-CZ" dirty="0" err="1">
                <a:solidFill>
                  <a:schemeClr val="bg1"/>
                </a:solidFill>
              </a:rPr>
              <a:t>enjoying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our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trip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till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now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835362"/>
      </p:ext>
    </p:extLst>
  </p:cSld>
  <p:clrMapOvr>
    <a:masterClrMapping/>
  </p:clrMapOvr>
</p:sld>
</file>

<file path=ppt/theme/theme1.xml><?xml version="1.0" encoding="utf-8"?>
<a:theme xmlns:a="http://schemas.openxmlformats.org/drawingml/2006/main" name="Oříznutí">
  <a:themeElements>
    <a:clrScheme name="Oříznutí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říznutí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říznutí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99</TotalTime>
  <Words>196</Words>
  <Application>Microsoft Office PowerPoint</Application>
  <PresentationFormat>Širokoúhlá obrazovka</PresentationFormat>
  <Paragraphs>12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ADLaM Display</vt:lpstr>
      <vt:lpstr>Franklin Gothic Book</vt:lpstr>
      <vt:lpstr>Jumble</vt:lpstr>
      <vt:lpstr>Oříznutí</vt:lpstr>
      <vt:lpstr>Day 1 arrival</vt:lpstr>
      <vt:lpstr>Our trip to Poland  - Gdansk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 arrival</dc:title>
  <dc:creator>Marie Slabá</dc:creator>
  <cp:lastModifiedBy>Slaba Marie</cp:lastModifiedBy>
  <cp:revision>7</cp:revision>
  <dcterms:created xsi:type="dcterms:W3CDTF">2024-05-27T19:31:36Z</dcterms:created>
  <dcterms:modified xsi:type="dcterms:W3CDTF">2024-06-05T05:51:22Z</dcterms:modified>
</cp:coreProperties>
</file>