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B7744F-13EC-75BE-2A17-BA407AF40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3B71699-BC6A-6640-E68C-BBD54AA3F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2B40F4-B5D8-F9C2-F383-2A8B40EE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AF0403-D168-7DA9-4075-549BE264C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2AFA980-9290-86A8-5997-615F76252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530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4BDB91-E20D-E516-8780-F130A8506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1C2ABB-45AE-1A28-41CA-060255C16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BDBEF6F-F208-497B-EC51-6E4B8EE2C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10E4E9C-9E0E-E751-D207-863C89DAF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34E9548-E2AC-9B64-A604-70E77F7A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597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F669B7-28A5-BEF9-6D8E-019BC58A5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0715C5-4908-6C58-D1F7-29D0677F0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C5B2986-0BF8-0837-7012-BA8F32C9A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27FD03E-2828-8C31-041B-C9564462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C3F6710-0437-F024-29C9-98409699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692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E6F78E-B182-660A-D801-22B2B0068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1B88A6-EC15-0F33-E0E4-782D7D3E14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00E2153-BC57-93FB-A8EF-4123F4D9A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F026EDF-500D-D3AB-6417-31955216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48D445B-4454-CAC6-437E-4E342EC58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36E6999-551C-5C61-E27A-775EA35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092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6C513E-BBDA-36EF-5987-26902C211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CE77BD7-E9BE-DC5F-AC42-47A84EE77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17FBE56-8C2B-7CBC-3F4E-037590EE6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78C352E-5183-0B85-E199-E38452C02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62B2C9F-EDF9-7F30-A939-6538068D8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839C045-7255-9508-B27C-B5D0BEC3B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9F57B12-B87B-6396-EAA3-9CB5735F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A6A61A3-8004-F643-7C67-4FFC7B49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2980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4EB325-415A-3861-27B9-2283ECCA7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68841E9-3964-26F9-308A-D2ABB9A5A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B802144-A651-81EE-0FCE-11015A858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E9FBADD-4515-8B83-DBB4-A1059BB27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585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9759581-0A42-5EB9-1369-F232DC8C8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13B9249-B27A-059C-E7DD-5A762A87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5F4DA54-3AA6-1D92-DFF5-DD7A8FD60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94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C0F997-E03A-54DF-30BE-C8A98A3B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511467-F25F-668C-6AD8-C4180D9D5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145374E-8138-928E-9F85-E8893D4C1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3DCFDBF-B448-14D8-5DC8-F75281D6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312D7D-D3A9-3AA9-FE32-787FDAC35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C8CD26-6F44-CCBA-8FA6-22AF1F4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717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4498AD-FE3A-FEF9-25C4-1180A2DCD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A97E842-D335-838A-9A91-9D22F9E329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76DC593-198B-A791-1858-3245C3860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83961F2-E95E-DB5B-80F1-0390E2B3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3DCFE3A-39DA-FFDC-5E7C-A350E519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ABE28EC-9D1C-2B86-2E7A-014CA15FE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597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52BEFA-7AF1-6108-238C-3EC6F402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44C1937-80D2-2394-67FE-91C12998C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B8A33-E1D5-3CD9-1409-471381780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0A6AAE-2EBF-7AA8-B892-F8885E9B5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F6A0296-FA2E-D6C2-A32B-BF469E30E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834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C0D1B5A-E313-2EE8-D716-7137B8620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B5CAD09-653A-413C-C44D-10BE20AC3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BC3BFE-4DC0-F8CB-878D-62302F07F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40EDC-AEFE-ACF3-4DA3-C8E73573F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3F7424-2A5B-287B-FFCB-90E2152C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96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141D03F-B339-3E9D-BF56-51CC88E93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0AFE56-50E4-D328-9003-7610263E0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204368C-4545-8A4D-A90A-386C6CC9E0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1B7258-91E8-43B1-B003-2FF8542B4225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9AAFB8-4EF4-BD3B-5F6B-20747BC2B0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F985A1-2540-8CE6-A3FB-C7D689F7D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3670C-1E6C-42ED-B247-AAD971FAF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2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venku, obloha, budova, mrak&#10;&#10;Popis byl vytvořen automaticky">
            <a:extLst>
              <a:ext uri="{FF2B5EF4-FFF2-40B4-BE49-F238E27FC236}">
                <a16:creationId xmlns:a16="http://schemas.microsoft.com/office/drawing/2014/main" id="{E8CBFD52-1D03-825E-40ED-804530BB83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36" r="1" b="16567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EC3791A-8C8B-DB05-1752-EEB2352A7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cs-CZ" sz="660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5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3CE2D27-F0F9-5435-5154-7BE2476C6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</a:rPr>
              <a:t>By: Veselý, Folwarczny, Kwasnica, Mikunda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84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8E3382-DF73-4115-A8F7-A8A5E9391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Day</a:t>
            </a:r>
            <a:r>
              <a:rPr lang="cs-CZ" b="1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04F8ED-AB4E-E9B7-6900-3889C6177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516"/>
            <a:ext cx="10515600" cy="459166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woke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up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7:00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then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got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ready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breakfast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that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started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7:30.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breakfast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went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rooms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took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nap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because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were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leaving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13:00.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were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sleeping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hours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–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were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very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tired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from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previous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trips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activities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boys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from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class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woke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up,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they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came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our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room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where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were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playing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poker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listening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music.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listening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songs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noticed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have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ready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lunch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that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started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12:00.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lunch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went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Malbork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castle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arrived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had 30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mins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look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some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souvenirs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had Czech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speaking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guide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who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showed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3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sections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castle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Lots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expositions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were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closed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due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public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holiday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Poland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tour in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castle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had free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time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Some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went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McDonalds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some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just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went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explore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castle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Suddenly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hail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storm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started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with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heavy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rain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had to run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bus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was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very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fun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went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back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hotel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had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some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free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time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then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had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dinner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trip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was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very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fun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tommorow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are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returning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cs-CZ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Czechia</a:t>
            </a:r>
            <a:r>
              <a:rPr lang="cs-CZ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59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10" name="Obrázek 9" descr="Obsah obrázku venku, obloha, mrak, strom&#10;&#10;Popis byl vytvořen automaticky">
            <a:extLst>
              <a:ext uri="{FF2B5EF4-FFF2-40B4-BE49-F238E27FC236}">
                <a16:creationId xmlns:a16="http://schemas.microsoft.com/office/drawing/2014/main" id="{312D91B4-C744-4E40-5A9D-967690379A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29" b="163"/>
          <a:stretch/>
        </p:blipFill>
        <p:spPr>
          <a:xfrm rot="5400000">
            <a:off x="-1397106" y="1397106"/>
            <a:ext cx="6858000" cy="4063788"/>
          </a:xfrm>
          <a:prstGeom prst="rect">
            <a:avLst/>
          </a:prstGeom>
        </p:spPr>
      </p:pic>
      <p:pic>
        <p:nvPicPr>
          <p:cNvPr id="8" name="Obrázek 7" descr="Obsah obrázku venku, mrak, strom, obloha&#10;&#10;Popis byl vytvořen automaticky">
            <a:extLst>
              <a:ext uri="{FF2B5EF4-FFF2-40B4-BE49-F238E27FC236}">
                <a16:creationId xmlns:a16="http://schemas.microsoft.com/office/drawing/2014/main" id="{E836FDC1-96A8-4CD9-7121-D5385172D0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2"/>
          <a:stretch/>
        </p:blipFill>
        <p:spPr>
          <a:xfrm rot="5400000">
            <a:off x="2667318" y="1397106"/>
            <a:ext cx="6858000" cy="4063788"/>
          </a:xfrm>
          <a:prstGeom prst="rect">
            <a:avLst/>
          </a:prstGeom>
        </p:spPr>
      </p:pic>
      <p:pic>
        <p:nvPicPr>
          <p:cNvPr id="5" name="Zástupný obsah 4" descr="Rainbow while it was raining&#10;">
            <a:extLst>
              <a:ext uri="{FF2B5EF4-FFF2-40B4-BE49-F238E27FC236}">
                <a16:creationId xmlns:a16="http://schemas.microsoft.com/office/drawing/2014/main" id="{DED8C682-058F-D72A-EFED-57654F36954D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2"/>
          <a:stretch/>
        </p:blipFill>
        <p:spPr>
          <a:xfrm rot="5400000">
            <a:off x="6725692" y="1397104"/>
            <a:ext cx="6858000" cy="406378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12600D7-61FE-F541-B69F-C5D1C2142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2023" y="4812461"/>
            <a:ext cx="5365337" cy="1446100"/>
          </a:xfrm>
        </p:spPr>
        <p:txBody>
          <a:bodyPr anchor="b">
            <a:normAutofit/>
          </a:bodyPr>
          <a:lstStyle/>
          <a:p>
            <a:pPr algn="ctr"/>
            <a:r>
              <a:rPr lang="cs-CZ" sz="4800" dirty="0" err="1">
                <a:solidFill>
                  <a:srgbClr val="FFFFFF"/>
                </a:solidFill>
              </a:rPr>
              <a:t>Rainbow</a:t>
            </a:r>
            <a:r>
              <a:rPr lang="cs-CZ" sz="4800" dirty="0">
                <a:solidFill>
                  <a:srgbClr val="FFFFFF"/>
                </a:solidFill>
              </a:rPr>
              <a:t> </a:t>
            </a:r>
            <a:r>
              <a:rPr lang="cs-CZ" sz="4800" dirty="0" err="1">
                <a:solidFill>
                  <a:srgbClr val="FFFFFF"/>
                </a:solidFill>
              </a:rPr>
              <a:t>next</a:t>
            </a:r>
            <a:r>
              <a:rPr lang="cs-CZ" sz="4800" dirty="0">
                <a:solidFill>
                  <a:srgbClr val="FFFFFF"/>
                </a:solidFill>
              </a:rPr>
              <a:t> to </a:t>
            </a:r>
            <a:r>
              <a:rPr lang="cs-CZ" sz="4800" dirty="0" err="1">
                <a:solidFill>
                  <a:srgbClr val="FFFFFF"/>
                </a:solidFill>
              </a:rPr>
              <a:t>castle</a:t>
            </a:r>
            <a:endParaRPr lang="cs-CZ" sz="4800" dirty="0">
              <a:solidFill>
                <a:srgbClr val="FFFFFF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3B92AC-E40B-5818-744E-023A3AA5B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86" y="-279122"/>
            <a:ext cx="9801854" cy="2614231"/>
          </a:xfrm>
        </p:spPr>
        <p:txBody>
          <a:bodyPr anchor="t">
            <a:normAutofit/>
          </a:bodyPr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6A94F9C1-D27B-CC56-7EF6-5FBE67E1C7FE}"/>
              </a:ext>
            </a:extLst>
          </p:cNvPr>
          <p:cNvSpPr txBox="1"/>
          <p:nvPr/>
        </p:nvSpPr>
        <p:spPr>
          <a:xfrm>
            <a:off x="4062058" y="5110480"/>
            <a:ext cx="4056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 err="1">
                <a:solidFill>
                  <a:schemeClr val="bg1"/>
                </a:solidFill>
              </a:rPr>
              <a:t>Malbork</a:t>
            </a:r>
            <a:r>
              <a:rPr lang="cs-CZ" sz="4400" dirty="0">
                <a:solidFill>
                  <a:schemeClr val="bg1"/>
                </a:solidFill>
              </a:rPr>
              <a:t> </a:t>
            </a:r>
            <a:r>
              <a:rPr lang="cs-CZ" sz="4400" dirty="0" err="1">
                <a:solidFill>
                  <a:schemeClr val="bg1"/>
                </a:solidFill>
              </a:rPr>
              <a:t>castle</a:t>
            </a:r>
            <a:endParaRPr lang="cs-CZ" sz="4400" dirty="0">
              <a:solidFill>
                <a:schemeClr val="bg1"/>
              </a:solidFill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EE67F63-0802-FA06-81B4-2B7FB6B59287}"/>
              </a:ext>
            </a:extLst>
          </p:cNvPr>
          <p:cNvSpPr txBox="1"/>
          <p:nvPr/>
        </p:nvSpPr>
        <p:spPr>
          <a:xfrm>
            <a:off x="101600" y="5090160"/>
            <a:ext cx="3810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 err="1">
                <a:solidFill>
                  <a:schemeClr val="bg1"/>
                </a:solidFill>
              </a:rPr>
              <a:t>Malbork</a:t>
            </a:r>
            <a:r>
              <a:rPr lang="cs-CZ" sz="4400" dirty="0">
                <a:solidFill>
                  <a:schemeClr val="bg1"/>
                </a:solidFill>
              </a:rPr>
              <a:t> </a:t>
            </a:r>
            <a:r>
              <a:rPr lang="cs-CZ" sz="4400" dirty="0" err="1">
                <a:solidFill>
                  <a:schemeClr val="bg1"/>
                </a:solidFill>
              </a:rPr>
              <a:t>castle</a:t>
            </a:r>
            <a:endParaRPr lang="cs-CZ" sz="4400" dirty="0">
              <a:solidFill>
                <a:schemeClr val="bg1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461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81BCF6-1856-F667-94FF-E6EF04C21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190655"/>
            <a:ext cx="10515600" cy="1325563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11" name="Zástupný obsah 10" descr="Obsah obrázku budova, osoba, venku, okno&#10;&#10;Popis byl vytvořen automaticky">
            <a:extLst>
              <a:ext uri="{FF2B5EF4-FFF2-40B4-BE49-F238E27FC236}">
                <a16:creationId xmlns:a16="http://schemas.microsoft.com/office/drawing/2014/main" id="{D9187F52-17D3-7FC2-C338-0025D9E92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7105" y="2468641"/>
            <a:ext cx="4168777" cy="3126582"/>
          </a:xfrm>
        </p:spPr>
      </p:pic>
      <p:pic>
        <p:nvPicPr>
          <p:cNvPr id="13" name="Obrázek 12" descr="Obsah obrázku oblečení, osoba, boty, venku&#10;&#10;Popis byl vytvořen automaticky">
            <a:extLst>
              <a:ext uri="{FF2B5EF4-FFF2-40B4-BE49-F238E27FC236}">
                <a16:creationId xmlns:a16="http://schemas.microsoft.com/office/drawing/2014/main" id="{0B8F14CF-41E0-C07A-4D45-9DFEDE11756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7108" y="2397522"/>
            <a:ext cx="4250058" cy="3187544"/>
          </a:xfrm>
          <a:prstGeom prst="rect">
            <a:avLst/>
          </a:prstGeom>
        </p:spPr>
      </p:pic>
      <p:pic>
        <p:nvPicPr>
          <p:cNvPr id="15" name="Obrázek 14" descr="Obsah obrázku budova, hodiny, snímek obrazovky, věž&#10;&#10;Popis byl vytvořen automaticky">
            <a:extLst>
              <a:ext uri="{FF2B5EF4-FFF2-40B4-BE49-F238E27FC236}">
                <a16:creationId xmlns:a16="http://schemas.microsoft.com/office/drawing/2014/main" id="{05811C7E-6739-A29D-5D22-A95A6F9D7E4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24413" y="2305188"/>
            <a:ext cx="4250059" cy="3187545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58BF1978-A3D7-C8E1-B414-A3CE5B83920C}"/>
              </a:ext>
            </a:extLst>
          </p:cNvPr>
          <p:cNvSpPr txBox="1"/>
          <p:nvPr/>
        </p:nvSpPr>
        <p:spPr>
          <a:xfrm>
            <a:off x="4856480" y="6281704"/>
            <a:ext cx="325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Minimap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whole</a:t>
            </a:r>
            <a:r>
              <a:rPr lang="cs-CZ" dirty="0"/>
              <a:t> </a:t>
            </a:r>
            <a:r>
              <a:rPr lang="cs-CZ" dirty="0" err="1"/>
              <a:t>Malbork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703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Zástupný obsah 8" descr="Obsah obrázku venku, obloha, mrak, okno&#10;&#10;Popis byl vytvořen automaticky">
            <a:extLst>
              <a:ext uri="{FF2B5EF4-FFF2-40B4-BE49-F238E27FC236}">
                <a16:creationId xmlns:a16="http://schemas.microsoft.com/office/drawing/2014/main" id="{EFB91C2E-F159-FF01-C219-882CC63914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" r="49448"/>
          <a:stretch/>
        </p:blipFill>
        <p:spPr>
          <a:xfrm rot="5400000">
            <a:off x="2666999" y="-2666999"/>
            <a:ext cx="6858000" cy="12191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BD27FDC-9B77-D849-C405-3AC481920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889" y="1298448"/>
            <a:ext cx="10506456" cy="2057400"/>
          </a:xfrm>
        </p:spPr>
        <p:txBody>
          <a:bodyPr anchor="b">
            <a:normAutofit/>
          </a:bodyPr>
          <a:lstStyle/>
          <a:p>
            <a:r>
              <a:rPr lang="cs-CZ" sz="5000" dirty="0">
                <a:solidFill>
                  <a:schemeClr val="bg1"/>
                </a:solidFill>
              </a:rPr>
              <a:t>    </a:t>
            </a:r>
            <a:r>
              <a:rPr lang="cs-CZ" sz="5000" dirty="0" err="1">
                <a:solidFill>
                  <a:schemeClr val="bg1"/>
                </a:solidFill>
              </a:rPr>
              <a:t>The</a:t>
            </a:r>
            <a:r>
              <a:rPr lang="cs-CZ" sz="5000" dirty="0">
                <a:solidFill>
                  <a:schemeClr val="bg1"/>
                </a:solidFill>
              </a:rPr>
              <a:t> end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4754F33-C191-F289-9052-B84A5A015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4946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245</Words>
  <Application>Microsoft Office PowerPoint</Application>
  <PresentationFormat>Širokoúhlá obrazovka</PresentationFormat>
  <Paragraphs>9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2" baseType="lpstr">
      <vt:lpstr>ADLaM Display</vt:lpstr>
      <vt:lpstr>Aptos</vt:lpstr>
      <vt:lpstr>Aptos Display</vt:lpstr>
      <vt:lpstr>Arial</vt:lpstr>
      <vt:lpstr>Calibri</vt:lpstr>
      <vt:lpstr>Calibri Light</vt:lpstr>
      <vt:lpstr>Motiv Office</vt:lpstr>
      <vt:lpstr>Day 5</vt:lpstr>
      <vt:lpstr>Day 5</vt:lpstr>
      <vt:lpstr>Rainbow next to castle</vt:lpstr>
      <vt:lpstr>Prezentace aplikace PowerPoint</vt:lpstr>
      <vt:lpstr>    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5</dc:title>
  <dc:creator>Marie Slabá</dc:creator>
  <cp:lastModifiedBy>Slaba Marie</cp:lastModifiedBy>
  <cp:revision>2</cp:revision>
  <dcterms:created xsi:type="dcterms:W3CDTF">2024-05-30T16:22:47Z</dcterms:created>
  <dcterms:modified xsi:type="dcterms:W3CDTF">2024-06-05T05:53:36Z</dcterms:modified>
</cp:coreProperties>
</file>