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9" r:id="rId3"/>
    <p:sldId id="260" r:id="rId4"/>
    <p:sldId id="261" r:id="rId5"/>
    <p:sldId id="262" r:id="rId6"/>
    <p:sldId id="263" r:id="rId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97BFF81C-1FCB-4DBA-8044-F1A0FCFD45A6}" type="datetime1">
              <a:rPr lang="en-US" smtClean="0"/>
              <a:t>6/5/2024</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79564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5A87773D-8987-489A-A650-3D6F7D5C7C38}" type="datetime1">
              <a:rPr lang="en-US" smtClean="0"/>
              <a:t>6/5/2024</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42026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97E150C1-1D78-4D80-810D-E9E86F6E88AB}" type="datetime1">
              <a:rPr lang="en-US" smtClean="0"/>
              <a:t>6/5/2024</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521140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29E9CBD8-1588-4B6B-B74D-87480DDE94C0}" type="datetime1">
              <a:rPr lang="en-US" smtClean="0"/>
              <a:t>6/5/2024</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97604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AD794440-721C-4D75-BD4F-4CFB3D51CDCA}" type="datetime1">
              <a:rPr lang="en-US" smtClean="0"/>
              <a:t>6/5/2024</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92662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B2701A64-483B-4532-94FB-D8F90CB6DEE0}" type="datetime1">
              <a:rPr lang="en-US" smtClean="0"/>
              <a:t>6/5/2024</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10244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6F18FB39-20FB-4E2E-B861-45B709B9C3C5}" type="datetime1">
              <a:rPr lang="en-US" smtClean="0"/>
              <a:t>6/5/2024</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594095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AC48AC19-8BD6-476C-9770-8884373BCF00}" type="datetime1">
              <a:rPr lang="en-US" smtClean="0"/>
              <a:t>6/5/2024</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29189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F3F68C53-8AD1-4F09-9486-FB3406B99CFA}" type="datetime1">
              <a:rPr lang="en-US" smtClean="0"/>
              <a:t>6/5/2024</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56585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FB9092B3-2D87-4CDF-B84B-C46E5F5D31F7}" type="datetime1">
              <a:rPr lang="en-US" smtClean="0"/>
              <a:t>6/5/2024</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5315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D769E57-47B1-47B0-B526-3153E4B1E729}" type="datetime1">
              <a:rPr lang="en-US" smtClean="0"/>
              <a:t>6/5/2024</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369693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BA543EDD-D0D2-447F-B24F-3717AF4B109D}" type="datetime1">
              <a:rPr lang="en-US" smtClean="0"/>
              <a:pPr/>
              <a:t>6/5/2024</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23936252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A397E3E-B90C-4D82-BAAA-36F7AC6A45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E5E81B04-A124-4FCC-955A-2638A156A76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33647"/>
            <a:ext cx="1861854" cy="717514"/>
            <a:chOff x="0" y="604259"/>
            <a:chExt cx="1861854" cy="717514"/>
          </a:xfrm>
          <a:solidFill>
            <a:schemeClr val="tx1"/>
          </a:solidFill>
        </p:grpSpPr>
        <p:sp>
          <p:nvSpPr>
            <p:cNvPr id="79" name="Freeform: Shape 78">
              <a:extLst>
                <a:ext uri="{FF2B5EF4-FFF2-40B4-BE49-F238E27FC236}">
                  <a16:creationId xmlns:a16="http://schemas.microsoft.com/office/drawing/2014/main" id="{6B9C0CE7-6E2E-436C-9C02-1316CC4F98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80" name="Freeform: Shape 79">
              <a:extLst>
                <a:ext uri="{FF2B5EF4-FFF2-40B4-BE49-F238E27FC236}">
                  <a16:creationId xmlns:a16="http://schemas.microsoft.com/office/drawing/2014/main" id="{866CF617-A10E-4FE7-9F8C-8F1DEA6AC5D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nvGrpSpPr>
          <p:cNvPr id="82" name="Group 81">
            <a:extLst>
              <a:ext uri="{FF2B5EF4-FFF2-40B4-BE49-F238E27FC236}">
                <a16:creationId xmlns:a16="http://schemas.microsoft.com/office/drawing/2014/main" id="{1AD98996-C308-49C3-8929-050AC5373B5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9137" y="726609"/>
            <a:ext cx="4860256" cy="5132533"/>
            <a:chOff x="1674895" y="1345036"/>
            <a:chExt cx="5428610" cy="4210939"/>
          </a:xfrm>
        </p:grpSpPr>
        <p:sp>
          <p:nvSpPr>
            <p:cNvPr id="83" name="Rectangle 82">
              <a:extLst>
                <a:ext uri="{FF2B5EF4-FFF2-40B4-BE49-F238E27FC236}">
                  <a16:creationId xmlns:a16="http://schemas.microsoft.com/office/drawing/2014/main" id="{F9957DC1-DE2B-41BC-8EB2-AC33A6A8E6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C0828AE4-61C7-435F-84BA-217DCCE01F3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86" name="Rectangle 85">
            <a:extLst>
              <a:ext uri="{FF2B5EF4-FFF2-40B4-BE49-F238E27FC236}">
                <a16:creationId xmlns:a16="http://schemas.microsoft.com/office/drawing/2014/main" id="{30F43EB5-CDCA-4F53-80DE-F7B1B7DB95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039" y="611476"/>
            <a:ext cx="4860256" cy="5132532"/>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3745F57-95C0-AFAE-8CC7-F0D7AF35D6CB}"/>
              </a:ext>
            </a:extLst>
          </p:cNvPr>
          <p:cNvSpPr>
            <a:spLocks noGrp="1"/>
          </p:cNvSpPr>
          <p:nvPr>
            <p:ph type="ctrTitle"/>
          </p:nvPr>
        </p:nvSpPr>
        <p:spPr>
          <a:xfrm>
            <a:off x="1014940" y="1113992"/>
            <a:ext cx="3794838" cy="2943632"/>
          </a:xfrm>
        </p:spPr>
        <p:txBody>
          <a:bodyPr>
            <a:normAutofit/>
          </a:bodyPr>
          <a:lstStyle/>
          <a:p>
            <a:r>
              <a:rPr lang="cs-CZ"/>
              <a:t>DAY 2</a:t>
            </a:r>
            <a:endParaRPr lang="cs-CZ" dirty="0"/>
          </a:p>
        </p:txBody>
      </p:sp>
      <p:sp>
        <p:nvSpPr>
          <p:cNvPr id="3" name="Podnadpis 2">
            <a:extLst>
              <a:ext uri="{FF2B5EF4-FFF2-40B4-BE49-F238E27FC236}">
                <a16:creationId xmlns:a16="http://schemas.microsoft.com/office/drawing/2014/main" id="{55992FEE-8EA2-36D6-9FBD-94EF4E398C98}"/>
              </a:ext>
            </a:extLst>
          </p:cNvPr>
          <p:cNvSpPr>
            <a:spLocks noGrp="1"/>
          </p:cNvSpPr>
          <p:nvPr>
            <p:ph type="subTitle" idx="1"/>
          </p:nvPr>
        </p:nvSpPr>
        <p:spPr>
          <a:xfrm>
            <a:off x="1014940" y="4149700"/>
            <a:ext cx="3794838" cy="1432394"/>
          </a:xfrm>
        </p:spPr>
        <p:txBody>
          <a:bodyPr>
            <a:normAutofit/>
          </a:bodyPr>
          <a:lstStyle/>
          <a:p>
            <a:pPr>
              <a:lnSpc>
                <a:spcPct val="100000"/>
              </a:lnSpc>
            </a:pPr>
            <a:r>
              <a:rPr lang="cs-CZ" sz="2000" dirty="0"/>
              <a:t>Vlhová, Chmielová, Brutti, Štěpánková</a:t>
            </a:r>
          </a:p>
        </p:txBody>
      </p:sp>
      <p:sp>
        <p:nvSpPr>
          <p:cNvPr id="88" name="Freeform: Shape 87">
            <a:extLst>
              <a:ext uri="{FF2B5EF4-FFF2-40B4-BE49-F238E27FC236}">
                <a16:creationId xmlns:a16="http://schemas.microsoft.com/office/drawing/2014/main" id="{A2B5CBEA-F125-49B6-8335-227C325B11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0" name="Freeform: Shape 89">
            <a:extLst>
              <a:ext uri="{FF2B5EF4-FFF2-40B4-BE49-F238E27FC236}">
                <a16:creationId xmlns:a16="http://schemas.microsoft.com/office/drawing/2014/main" id="{FBA21150-039F-4DB6-B9E3-3CB0A46D45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5" name="Picture 4">
            <a:extLst>
              <a:ext uri="{FF2B5EF4-FFF2-40B4-BE49-F238E27FC236}">
                <a16:creationId xmlns:a16="http://schemas.microsoft.com/office/drawing/2014/main" id="{29E96759-098A-EBBA-01E9-50DEB88CC67F}"/>
              </a:ext>
            </a:extLst>
          </p:cNvPr>
          <p:cNvPicPr>
            <a:picLocks noChangeAspect="1"/>
          </p:cNvPicPr>
          <p:nvPr/>
        </p:nvPicPr>
        <p:blipFill rotWithShape="1">
          <a:blip r:embed="rId2">
            <a:extLst>
              <a:ext uri="{28A0092B-C50C-407E-A947-70E740481C1C}">
                <a14:useLocalDpi xmlns:a14="http://schemas.microsoft.com/office/drawing/2010/main" val="0"/>
              </a:ext>
            </a:extLst>
          </a:blip>
          <a:srcRect r="1" b="27163"/>
          <a:stretch/>
        </p:blipFill>
        <p:spPr>
          <a:xfrm rot="16200000">
            <a:off x="7884624" y="-137107"/>
            <a:ext cx="2798978" cy="3608355"/>
          </a:xfrm>
          <a:prstGeom prst="rect">
            <a:avLst/>
          </a:prstGeom>
          <a:ln w="28575">
            <a:noFill/>
          </a:ln>
        </p:spPr>
      </p:pic>
      <p:sp>
        <p:nvSpPr>
          <p:cNvPr id="92" name="Oval 91">
            <a:extLst>
              <a:ext uri="{FF2B5EF4-FFF2-40B4-BE49-F238E27FC236}">
                <a16:creationId xmlns:a16="http://schemas.microsoft.com/office/drawing/2014/main" id="{6E0B96CD-70A9-4820-881F-7024839B2D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634" y="4727300"/>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4" name="Oval 93">
            <a:extLst>
              <a:ext uri="{FF2B5EF4-FFF2-40B4-BE49-F238E27FC236}">
                <a16:creationId xmlns:a16="http://schemas.microsoft.com/office/drawing/2014/main" id="{6C39352C-187E-41C1-A5B2-157E94CA61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634" y="4727300"/>
            <a:ext cx="319941" cy="31994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3" name="Picture 3">
            <a:extLst>
              <a:ext uri="{FF2B5EF4-FFF2-40B4-BE49-F238E27FC236}">
                <a16:creationId xmlns:a16="http://schemas.microsoft.com/office/drawing/2014/main" id="{9E3E6D52-BC29-CFFA-D65B-6C05A47F4C0A}"/>
              </a:ext>
            </a:extLst>
          </p:cNvPr>
          <p:cNvPicPr>
            <a:picLocks noChangeAspect="1"/>
          </p:cNvPicPr>
          <p:nvPr/>
        </p:nvPicPr>
        <p:blipFill rotWithShape="1">
          <a:blip r:embed="rId3">
            <a:extLst>
              <a:ext uri="{28A0092B-C50C-407E-A947-70E740481C1C}">
                <a14:useLocalDpi xmlns:a14="http://schemas.microsoft.com/office/drawing/2010/main" val="0"/>
              </a:ext>
            </a:extLst>
          </a:blip>
          <a:srcRect t="6792" r="1" b="20370"/>
          <a:stretch/>
        </p:blipFill>
        <p:spPr>
          <a:xfrm rot="16200000">
            <a:off x="6684726" y="2912875"/>
            <a:ext cx="2943632" cy="3794837"/>
          </a:xfrm>
          <a:prstGeom prst="rect">
            <a:avLst/>
          </a:prstGeom>
          <a:ln w="28575">
            <a:noFill/>
          </a:ln>
        </p:spPr>
      </p:pic>
      <p:grpSp>
        <p:nvGrpSpPr>
          <p:cNvPr id="96" name="Graphic 185">
            <a:extLst>
              <a:ext uri="{FF2B5EF4-FFF2-40B4-BE49-F238E27FC236}">
                <a16:creationId xmlns:a16="http://schemas.microsoft.com/office/drawing/2014/main" id="{CB7D2D03-52FB-4DF4-A002-FA382A013A9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56307" y="5953915"/>
            <a:ext cx="1054466" cy="469689"/>
            <a:chOff x="9841624" y="4115729"/>
            <a:chExt cx="602169" cy="268223"/>
          </a:xfrm>
          <a:solidFill>
            <a:schemeClr val="tx1"/>
          </a:solidFill>
        </p:grpSpPr>
        <p:sp>
          <p:nvSpPr>
            <p:cNvPr id="97" name="Freeform: Shape 96">
              <a:extLst>
                <a:ext uri="{FF2B5EF4-FFF2-40B4-BE49-F238E27FC236}">
                  <a16:creationId xmlns:a16="http://schemas.microsoft.com/office/drawing/2014/main" id="{87927BA6-48EC-4C6A-9B17-EB17215E3B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6804B07C-86D2-49E9-B1BF-175E5A5544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5ECC73EC-C248-44CF-A70F-908D50276A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F6EC8BE9-BEAB-4E28-B9E1-5FF688361B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26A06E18-545A-4642-A873-1CDFD24F8F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76282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30993C1-60B5-8724-B0CA-3964951407ED}"/>
              </a:ext>
            </a:extLst>
          </p:cNvPr>
          <p:cNvSpPr>
            <a:spLocks noGrp="1"/>
          </p:cNvSpPr>
          <p:nvPr>
            <p:ph type="title"/>
          </p:nvPr>
        </p:nvSpPr>
        <p:spPr/>
        <p:txBody>
          <a:bodyPr/>
          <a:lstStyle/>
          <a:p>
            <a:r>
              <a:rPr lang="cs-CZ" dirty="0"/>
              <a:t>A Trip to  school and exploring the city.</a:t>
            </a:r>
          </a:p>
        </p:txBody>
      </p:sp>
      <p:sp>
        <p:nvSpPr>
          <p:cNvPr id="7" name="TextovéPole 6">
            <a:extLst>
              <a:ext uri="{FF2B5EF4-FFF2-40B4-BE49-F238E27FC236}">
                <a16:creationId xmlns:a16="http://schemas.microsoft.com/office/drawing/2014/main" id="{7D56BEDB-1CA0-5811-637B-5DD919F78544}"/>
              </a:ext>
            </a:extLst>
          </p:cNvPr>
          <p:cNvSpPr txBox="1"/>
          <p:nvPr/>
        </p:nvSpPr>
        <p:spPr>
          <a:xfrm>
            <a:off x="1809136" y="1690688"/>
            <a:ext cx="9075174" cy="3970318"/>
          </a:xfrm>
          <a:prstGeom prst="rect">
            <a:avLst/>
          </a:prstGeom>
          <a:noFill/>
        </p:spPr>
        <p:txBody>
          <a:bodyPr wrap="square" rtlCol="0">
            <a:spAutoFit/>
          </a:bodyPr>
          <a:lstStyle/>
          <a:p>
            <a:r>
              <a:rPr lang="en-GB" dirty="0"/>
              <a:t>The first thing we did in the morning was going to breakfast and then getting ready to meet </a:t>
            </a:r>
            <a:r>
              <a:rPr lang="en-GB" dirty="0" err="1"/>
              <a:t>ou</a:t>
            </a:r>
            <a:r>
              <a:rPr lang="cs-CZ" dirty="0"/>
              <a:t>r</a:t>
            </a:r>
            <a:r>
              <a:rPr lang="en-GB" dirty="0"/>
              <a:t> polish friends in their school. </a:t>
            </a:r>
          </a:p>
          <a:p>
            <a:r>
              <a:rPr lang="en-GB" dirty="0"/>
              <a:t>When we arrived </a:t>
            </a:r>
            <a:r>
              <a:rPr lang="cs-CZ" dirty="0"/>
              <a:t>to</a:t>
            </a:r>
            <a:r>
              <a:rPr lang="en-GB" dirty="0"/>
              <a:t> their school, they prepared some activity to get to know each</a:t>
            </a:r>
            <a:r>
              <a:rPr lang="cs-CZ" dirty="0"/>
              <a:t> </a:t>
            </a:r>
            <a:r>
              <a:rPr lang="en-GB" dirty="0"/>
              <a:t>other better. We also looked around the school. Their school is also sporting school, we could see a ballet training and gymnastic class. School desi</a:t>
            </a:r>
            <a:r>
              <a:rPr lang="cs-CZ" dirty="0"/>
              <a:t>gn</a:t>
            </a:r>
            <a:r>
              <a:rPr lang="en-GB" dirty="0"/>
              <a:t> seemed very modern. We went to the cent</a:t>
            </a:r>
            <a:r>
              <a:rPr lang="cs-CZ" dirty="0"/>
              <a:t>re</a:t>
            </a:r>
            <a:r>
              <a:rPr lang="en-GB" dirty="0"/>
              <a:t> o</a:t>
            </a:r>
            <a:r>
              <a:rPr lang="cs-CZ" dirty="0"/>
              <a:t>f</a:t>
            </a:r>
            <a:r>
              <a:rPr lang="en-GB" dirty="0"/>
              <a:t> Gdansk, and we had a tour guide </a:t>
            </a:r>
            <a:r>
              <a:rPr lang="cs-CZ"/>
              <a:t>who</a:t>
            </a:r>
            <a:r>
              <a:rPr lang="en-GB"/>
              <a:t> </a:t>
            </a:r>
            <a:r>
              <a:rPr lang="en-GB" dirty="0"/>
              <a:t>talked about the history of Gdansk and showed us some monuments like</a:t>
            </a:r>
            <a:r>
              <a:rPr lang="cs-CZ" dirty="0"/>
              <a:t> Church,</a:t>
            </a:r>
            <a:r>
              <a:rPr lang="en-GB" dirty="0"/>
              <a:t> armour storage, etc.. We learn</a:t>
            </a:r>
            <a:r>
              <a:rPr lang="cs-CZ" dirty="0"/>
              <a:t>e</a:t>
            </a:r>
            <a:r>
              <a:rPr lang="en-GB" dirty="0"/>
              <a:t>d a little about the history of Gdansk, how it got independent and made its own laws and rules</a:t>
            </a:r>
            <a:r>
              <a:rPr lang="cs-CZ" dirty="0"/>
              <a:t>. </a:t>
            </a:r>
            <a:r>
              <a:rPr lang="en-GB" dirty="0"/>
              <a:t>We had also  our free time to walk around, get some souvenirs or tasty food. This trip ended in the Gdansk cent</a:t>
            </a:r>
            <a:r>
              <a:rPr lang="cs-CZ" dirty="0"/>
              <a:t>re</a:t>
            </a:r>
            <a:r>
              <a:rPr lang="en-GB" dirty="0"/>
              <a:t>‘s jail which was also interesting to see. Then we got the tram back to the hotel. For dinner we got</a:t>
            </a:r>
            <a:r>
              <a:rPr lang="cs-CZ" dirty="0"/>
              <a:t> </a:t>
            </a:r>
            <a:r>
              <a:rPr lang="en-GB" dirty="0"/>
              <a:t>a delicious grilled meat, which we all enjoyed. Our last trip was at night. Teachers took us for shopping to the mall. When we got back, we went to shower and went to sleep, and our day ended. We hope our next trips will be as nice as this one. </a:t>
            </a:r>
          </a:p>
        </p:txBody>
      </p:sp>
    </p:spTree>
    <p:extLst>
      <p:ext uri="{BB962C8B-B14F-4D97-AF65-F5344CB8AC3E}">
        <p14:creationId xmlns:p14="http://schemas.microsoft.com/office/powerpoint/2010/main" val="1004880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Obrázek 9" descr="Obsah obrázku zeď, interiér, Květinová výzdoba, obchod&#10;&#10;Popis byl vytvořen automaticky">
            <a:extLst>
              <a:ext uri="{FF2B5EF4-FFF2-40B4-BE49-F238E27FC236}">
                <a16:creationId xmlns:a16="http://schemas.microsoft.com/office/drawing/2014/main" id="{7E704E6A-46FC-6F60-FAE7-5FD8433DF1E7}"/>
              </a:ext>
            </a:extLst>
          </p:cNvPr>
          <p:cNvPicPr>
            <a:picLocks noChangeAspect="1"/>
          </p:cNvPicPr>
          <p:nvPr/>
        </p:nvPicPr>
        <p:blipFill rotWithShape="1">
          <a:blip r:embed="rId2"/>
          <a:srcRect r="5480" b="1"/>
          <a:stretch/>
        </p:blipFill>
        <p:spPr>
          <a:xfrm>
            <a:off x="-6507" y="1183339"/>
            <a:ext cx="4046132" cy="5707537"/>
          </a:xfrm>
          <a:prstGeom prst="rect">
            <a:avLst/>
          </a:prstGeom>
        </p:spPr>
      </p:pic>
      <p:pic>
        <p:nvPicPr>
          <p:cNvPr id="8" name="Obrázek 7" descr="Obsah obrázku venku, strom, oblečení, osoba&#10;&#10;Popis byl vytvořen automaticky">
            <a:extLst>
              <a:ext uri="{FF2B5EF4-FFF2-40B4-BE49-F238E27FC236}">
                <a16:creationId xmlns:a16="http://schemas.microsoft.com/office/drawing/2014/main" id="{B86F970A-0161-81CB-AE34-1AB92837EC38}"/>
              </a:ext>
            </a:extLst>
          </p:cNvPr>
          <p:cNvPicPr>
            <a:picLocks noChangeAspect="1"/>
          </p:cNvPicPr>
          <p:nvPr/>
        </p:nvPicPr>
        <p:blipFill rotWithShape="1">
          <a:blip r:embed="rId3"/>
          <a:srcRect l="283" r="5596" b="1"/>
          <a:stretch/>
        </p:blipFill>
        <p:spPr>
          <a:xfrm>
            <a:off x="4094960" y="10"/>
            <a:ext cx="4029005" cy="5707527"/>
          </a:xfrm>
          <a:prstGeom prst="rect">
            <a:avLst/>
          </a:prstGeom>
        </p:spPr>
      </p:pic>
      <p:pic>
        <p:nvPicPr>
          <p:cNvPr id="12" name="Obrázek 11">
            <a:extLst>
              <a:ext uri="{FF2B5EF4-FFF2-40B4-BE49-F238E27FC236}">
                <a16:creationId xmlns:a16="http://schemas.microsoft.com/office/drawing/2014/main" id="{AF191E6D-AC20-C83C-FB4A-4061F4EE8B43}"/>
              </a:ext>
            </a:extLst>
          </p:cNvPr>
          <p:cNvPicPr>
            <a:picLocks noChangeAspect="1"/>
          </p:cNvPicPr>
          <p:nvPr/>
        </p:nvPicPr>
        <p:blipFill rotWithShape="1">
          <a:blip r:embed="rId4"/>
          <a:srcRect r="6262" b="1"/>
          <a:stretch/>
        </p:blipFill>
        <p:spPr>
          <a:xfrm>
            <a:off x="8179347" y="1183339"/>
            <a:ext cx="4012654" cy="5707537"/>
          </a:xfrm>
          <a:prstGeom prst="rect">
            <a:avLst/>
          </a:prstGeom>
        </p:spPr>
      </p:pic>
      <p:sp>
        <p:nvSpPr>
          <p:cNvPr id="13" name="TextovéPole 12">
            <a:extLst>
              <a:ext uri="{FF2B5EF4-FFF2-40B4-BE49-F238E27FC236}">
                <a16:creationId xmlns:a16="http://schemas.microsoft.com/office/drawing/2014/main" id="{C1B35991-5E86-1C52-DB67-D9A9A7939512}"/>
              </a:ext>
            </a:extLst>
          </p:cNvPr>
          <p:cNvSpPr txBox="1"/>
          <p:nvPr/>
        </p:nvSpPr>
        <p:spPr>
          <a:xfrm>
            <a:off x="4764360" y="5894350"/>
            <a:ext cx="2663279" cy="646331"/>
          </a:xfrm>
          <a:prstGeom prst="rect">
            <a:avLst/>
          </a:prstGeom>
          <a:noFill/>
        </p:spPr>
        <p:txBody>
          <a:bodyPr wrap="square" rtlCol="0">
            <a:spAutoFit/>
          </a:bodyPr>
          <a:lstStyle/>
          <a:p>
            <a:r>
              <a:rPr lang="cs-CZ" sz="3600" b="1" dirty="0"/>
              <a:t>The School</a:t>
            </a:r>
          </a:p>
        </p:txBody>
      </p:sp>
    </p:spTree>
    <p:extLst>
      <p:ext uri="{BB962C8B-B14F-4D97-AF65-F5344CB8AC3E}">
        <p14:creationId xmlns:p14="http://schemas.microsoft.com/office/powerpoint/2010/main" val="330007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3BCF61C9-86F4-D1EE-3990-8CD5DEF8C67A}"/>
              </a:ext>
            </a:extLst>
          </p:cNvPr>
          <p:cNvPicPr>
            <a:picLocks noChangeAspect="1"/>
          </p:cNvPicPr>
          <p:nvPr/>
        </p:nvPicPr>
        <p:blipFill rotWithShape="1">
          <a:blip r:embed="rId2"/>
          <a:srcRect l="22715" r="24825" b="-1"/>
          <a:stretch/>
        </p:blipFill>
        <p:spPr>
          <a:xfrm>
            <a:off x="-6507" y="1183339"/>
            <a:ext cx="4046132" cy="5707537"/>
          </a:xfrm>
          <a:prstGeom prst="rect">
            <a:avLst/>
          </a:prstGeom>
        </p:spPr>
      </p:pic>
      <p:pic>
        <p:nvPicPr>
          <p:cNvPr id="4" name="Obrázek 3">
            <a:extLst>
              <a:ext uri="{FF2B5EF4-FFF2-40B4-BE49-F238E27FC236}">
                <a16:creationId xmlns:a16="http://schemas.microsoft.com/office/drawing/2014/main" id="{BDB3DA78-3FD2-5C22-72C6-BFA79E030A04}"/>
              </a:ext>
            </a:extLst>
          </p:cNvPr>
          <p:cNvPicPr>
            <a:picLocks noChangeAspect="1"/>
          </p:cNvPicPr>
          <p:nvPr/>
        </p:nvPicPr>
        <p:blipFill rotWithShape="1">
          <a:blip r:embed="rId3"/>
          <a:srcRect r="5880" b="1"/>
          <a:stretch/>
        </p:blipFill>
        <p:spPr>
          <a:xfrm>
            <a:off x="4094960" y="10"/>
            <a:ext cx="4029005" cy="5707527"/>
          </a:xfrm>
          <a:prstGeom prst="rect">
            <a:avLst/>
          </a:prstGeom>
        </p:spPr>
      </p:pic>
      <p:pic>
        <p:nvPicPr>
          <p:cNvPr id="2" name="Obrázek 1">
            <a:extLst>
              <a:ext uri="{FF2B5EF4-FFF2-40B4-BE49-F238E27FC236}">
                <a16:creationId xmlns:a16="http://schemas.microsoft.com/office/drawing/2014/main" id="{CF375D09-539C-C598-AE02-E98104359671}"/>
              </a:ext>
            </a:extLst>
          </p:cNvPr>
          <p:cNvPicPr>
            <a:picLocks noChangeAspect="1"/>
          </p:cNvPicPr>
          <p:nvPr/>
        </p:nvPicPr>
        <p:blipFill rotWithShape="1">
          <a:blip r:embed="rId4"/>
          <a:srcRect l="30169" t="1449" r="17279" b="2"/>
          <a:stretch/>
        </p:blipFill>
        <p:spPr>
          <a:xfrm>
            <a:off x="8179347" y="1266092"/>
            <a:ext cx="4012654" cy="5624784"/>
          </a:xfrm>
          <a:prstGeom prst="rect">
            <a:avLst/>
          </a:prstGeom>
        </p:spPr>
      </p:pic>
      <p:sp>
        <p:nvSpPr>
          <p:cNvPr id="5" name="TextovéPole 4">
            <a:extLst>
              <a:ext uri="{FF2B5EF4-FFF2-40B4-BE49-F238E27FC236}">
                <a16:creationId xmlns:a16="http://schemas.microsoft.com/office/drawing/2014/main" id="{174D98BC-3BDC-9547-D336-FD0DFE79D43F}"/>
              </a:ext>
            </a:extLst>
          </p:cNvPr>
          <p:cNvSpPr txBox="1"/>
          <p:nvPr/>
        </p:nvSpPr>
        <p:spPr>
          <a:xfrm>
            <a:off x="5097850" y="5982841"/>
            <a:ext cx="3618271" cy="646331"/>
          </a:xfrm>
          <a:prstGeom prst="rect">
            <a:avLst/>
          </a:prstGeom>
          <a:noFill/>
        </p:spPr>
        <p:txBody>
          <a:bodyPr wrap="square" rtlCol="0">
            <a:spAutoFit/>
          </a:bodyPr>
          <a:lstStyle/>
          <a:p>
            <a:r>
              <a:rPr lang="cs-CZ" sz="3600" b="1" dirty="0"/>
              <a:t>The City</a:t>
            </a:r>
          </a:p>
        </p:txBody>
      </p:sp>
    </p:spTree>
    <p:extLst>
      <p:ext uri="{BB962C8B-B14F-4D97-AF65-F5344CB8AC3E}">
        <p14:creationId xmlns:p14="http://schemas.microsoft.com/office/powerpoint/2010/main" val="108779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52738652-371B-D263-C0FB-EF9594D180A5}"/>
              </a:ext>
            </a:extLst>
          </p:cNvPr>
          <p:cNvPicPr>
            <a:picLocks noChangeAspect="1"/>
          </p:cNvPicPr>
          <p:nvPr/>
        </p:nvPicPr>
        <p:blipFill rotWithShape="1">
          <a:blip r:embed="rId2"/>
          <a:srcRect r="5480" b="1"/>
          <a:stretch/>
        </p:blipFill>
        <p:spPr>
          <a:xfrm>
            <a:off x="-6507" y="1183339"/>
            <a:ext cx="4046132" cy="5707537"/>
          </a:xfrm>
          <a:prstGeom prst="rect">
            <a:avLst/>
          </a:prstGeom>
        </p:spPr>
      </p:pic>
      <p:pic>
        <p:nvPicPr>
          <p:cNvPr id="3" name="Obrázek 2">
            <a:extLst>
              <a:ext uri="{FF2B5EF4-FFF2-40B4-BE49-F238E27FC236}">
                <a16:creationId xmlns:a16="http://schemas.microsoft.com/office/drawing/2014/main" id="{534BB863-B459-17DA-6147-BB1FD470A5B3}"/>
              </a:ext>
            </a:extLst>
          </p:cNvPr>
          <p:cNvPicPr>
            <a:picLocks noChangeAspect="1"/>
          </p:cNvPicPr>
          <p:nvPr/>
        </p:nvPicPr>
        <p:blipFill rotWithShape="1">
          <a:blip r:embed="rId3"/>
          <a:srcRect l="3013" r="2867" b="1"/>
          <a:stretch/>
        </p:blipFill>
        <p:spPr>
          <a:xfrm>
            <a:off x="4094960" y="10"/>
            <a:ext cx="4029005" cy="5707527"/>
          </a:xfrm>
          <a:prstGeom prst="rect">
            <a:avLst/>
          </a:prstGeom>
        </p:spPr>
      </p:pic>
      <p:pic>
        <p:nvPicPr>
          <p:cNvPr id="2" name="Obrázek 1">
            <a:extLst>
              <a:ext uri="{FF2B5EF4-FFF2-40B4-BE49-F238E27FC236}">
                <a16:creationId xmlns:a16="http://schemas.microsoft.com/office/drawing/2014/main" id="{630E9346-2851-32E8-5CF0-61EBDD7F4EC1}"/>
              </a:ext>
            </a:extLst>
          </p:cNvPr>
          <p:cNvPicPr>
            <a:picLocks noChangeAspect="1"/>
          </p:cNvPicPr>
          <p:nvPr/>
        </p:nvPicPr>
        <p:blipFill rotWithShape="1">
          <a:blip r:embed="rId4"/>
          <a:srcRect l="4612" r="1650" b="1"/>
          <a:stretch/>
        </p:blipFill>
        <p:spPr>
          <a:xfrm>
            <a:off x="8179347" y="1183339"/>
            <a:ext cx="4012654" cy="5707537"/>
          </a:xfrm>
          <a:prstGeom prst="rect">
            <a:avLst/>
          </a:prstGeom>
        </p:spPr>
      </p:pic>
      <p:sp>
        <p:nvSpPr>
          <p:cNvPr id="5" name="TextovéPole 4">
            <a:extLst>
              <a:ext uri="{FF2B5EF4-FFF2-40B4-BE49-F238E27FC236}">
                <a16:creationId xmlns:a16="http://schemas.microsoft.com/office/drawing/2014/main" id="{20D73870-9AC6-6129-FE4E-BC20E89E43F1}"/>
              </a:ext>
            </a:extLst>
          </p:cNvPr>
          <p:cNvSpPr txBox="1"/>
          <p:nvPr/>
        </p:nvSpPr>
        <p:spPr>
          <a:xfrm>
            <a:off x="4906296" y="6027175"/>
            <a:ext cx="2701252" cy="646331"/>
          </a:xfrm>
          <a:prstGeom prst="rect">
            <a:avLst/>
          </a:prstGeom>
          <a:noFill/>
        </p:spPr>
        <p:txBody>
          <a:bodyPr wrap="none" rtlCol="0">
            <a:spAutoFit/>
          </a:bodyPr>
          <a:lstStyle/>
          <a:p>
            <a:r>
              <a:rPr lang="cs-CZ" sz="3600" b="1" dirty="0"/>
              <a:t>The Church</a:t>
            </a:r>
          </a:p>
        </p:txBody>
      </p:sp>
    </p:spTree>
    <p:extLst>
      <p:ext uri="{BB962C8B-B14F-4D97-AF65-F5344CB8AC3E}">
        <p14:creationId xmlns:p14="http://schemas.microsoft.com/office/powerpoint/2010/main" val="170279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760938-9B59-AB4B-863C-340B754886EE}"/>
              </a:ext>
            </a:extLst>
          </p:cNvPr>
          <p:cNvSpPr>
            <a:spLocks noGrp="1"/>
          </p:cNvSpPr>
          <p:nvPr>
            <p:ph type="ctrTitle"/>
          </p:nvPr>
        </p:nvSpPr>
        <p:spPr/>
        <p:txBody>
          <a:bodyPr/>
          <a:lstStyle/>
          <a:p>
            <a:r>
              <a:rPr lang="cs-CZ" dirty="0"/>
              <a:t>The end </a:t>
            </a:r>
          </a:p>
        </p:txBody>
      </p:sp>
      <p:sp>
        <p:nvSpPr>
          <p:cNvPr id="3" name="Podnadpis 2">
            <a:extLst>
              <a:ext uri="{FF2B5EF4-FFF2-40B4-BE49-F238E27FC236}">
                <a16:creationId xmlns:a16="http://schemas.microsoft.com/office/drawing/2014/main" id="{6C974462-7AA3-FA01-E17C-9DFDBEB0D2A4}"/>
              </a:ext>
            </a:extLst>
          </p:cNvPr>
          <p:cNvSpPr>
            <a:spLocks noGrp="1"/>
          </p:cNvSpPr>
          <p:nvPr>
            <p:ph type="subTitle" idx="1"/>
          </p:nvPr>
        </p:nvSpPr>
        <p:spPr/>
        <p:txBody>
          <a:bodyPr/>
          <a:lstStyle/>
          <a:p>
            <a:r>
              <a:rPr lang="cs-CZ" dirty="0"/>
              <a:t>Thank you for your time</a:t>
            </a:r>
          </a:p>
        </p:txBody>
      </p:sp>
    </p:spTree>
    <p:extLst>
      <p:ext uri="{BB962C8B-B14F-4D97-AF65-F5344CB8AC3E}">
        <p14:creationId xmlns:p14="http://schemas.microsoft.com/office/powerpoint/2010/main" val="2957980759"/>
      </p:ext>
    </p:extLst>
  </p:cSld>
  <p:clrMapOvr>
    <a:masterClrMapping/>
  </p:clrMapOvr>
</p:sld>
</file>

<file path=ppt/theme/theme1.xml><?xml version="1.0" encoding="utf-8"?>
<a:theme xmlns:a="http://schemas.openxmlformats.org/drawingml/2006/main" name="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docProps/app.xml><?xml version="1.0" encoding="utf-8"?>
<Properties xmlns="http://schemas.openxmlformats.org/officeDocument/2006/extended-properties" xmlns:vt="http://schemas.openxmlformats.org/officeDocument/2006/docPropsVTypes">
  <TotalTime>258</TotalTime>
  <Words>273</Words>
  <Application>Microsoft Office PowerPoint</Application>
  <PresentationFormat>Širokoúhlá obrazovka</PresentationFormat>
  <Paragraphs>10</Paragraphs>
  <Slides>6</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6</vt:i4>
      </vt:variant>
    </vt:vector>
  </HeadingPairs>
  <TitlesOfParts>
    <vt:vector size="10" baseType="lpstr">
      <vt:lpstr>Arial</vt:lpstr>
      <vt:lpstr>Avenir Next LT Pro</vt:lpstr>
      <vt:lpstr>Source Sans Pro SemiBold</vt:lpstr>
      <vt:lpstr>FunkyShapesVTI</vt:lpstr>
      <vt:lpstr>DAY 2</vt:lpstr>
      <vt:lpstr>A Trip to  school and exploring the city.</vt:lpstr>
      <vt:lpstr>Prezentace aplikace PowerPoint</vt:lpstr>
      <vt:lpstr>Prezentace aplikace PowerPoint</vt:lpstr>
      <vt:lpstr>Prezentace aplikace PowerPoint</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dc:title>
  <dc:creator>Marie Slabá</dc:creator>
  <cp:lastModifiedBy>Slaba Marie</cp:lastModifiedBy>
  <cp:revision>4</cp:revision>
  <dcterms:created xsi:type="dcterms:W3CDTF">2024-05-28T15:36:34Z</dcterms:created>
  <dcterms:modified xsi:type="dcterms:W3CDTF">2024-06-05T05:51:54Z</dcterms:modified>
</cp:coreProperties>
</file>